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61" r:id="rId4"/>
    <p:sldId id="270" r:id="rId5"/>
    <p:sldId id="271" r:id="rId6"/>
    <p:sldId id="272" r:id="rId7"/>
    <p:sldId id="276" r:id="rId8"/>
    <p:sldId id="273" r:id="rId9"/>
    <p:sldId id="274" r:id="rId10"/>
    <p:sldId id="275" r:id="rId11"/>
    <p:sldId id="277" r:id="rId12"/>
    <p:sldId id="278" r:id="rId13"/>
    <p:sldId id="280" r:id="rId14"/>
    <p:sldId id="282" r:id="rId15"/>
    <p:sldId id="281" r:id="rId16"/>
    <p:sldId id="283" r:id="rId17"/>
    <p:sldId id="262" r:id="rId18"/>
    <p:sldId id="284" r:id="rId19"/>
    <p:sldId id="285" r:id="rId20"/>
    <p:sldId id="286" r:id="rId21"/>
    <p:sldId id="263" r:id="rId22"/>
    <p:sldId id="287" r:id="rId23"/>
    <p:sldId id="288" r:id="rId24"/>
    <p:sldId id="289" r:id="rId25"/>
    <p:sldId id="290" r:id="rId26"/>
    <p:sldId id="264" r:id="rId27"/>
    <p:sldId id="292" r:id="rId28"/>
    <p:sldId id="266" r:id="rId29"/>
    <p:sldId id="294" r:id="rId30"/>
    <p:sldId id="298" r:id="rId31"/>
    <p:sldId id="299" r:id="rId32"/>
    <p:sldId id="300" r:id="rId33"/>
    <p:sldId id="301" r:id="rId34"/>
    <p:sldId id="265" r:id="rId35"/>
    <p:sldId id="293" r:id="rId36"/>
    <p:sldId id="297" r:id="rId37"/>
    <p:sldId id="267" r:id="rId38"/>
    <p:sldId id="303" r:id="rId39"/>
    <p:sldId id="304" r:id="rId40"/>
    <p:sldId id="295" r:id="rId41"/>
    <p:sldId id="319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268" r:id="rId57"/>
    <p:sldId id="302" r:id="rId58"/>
    <p:sldId id="259" r:id="rId59"/>
    <p:sldId id="26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622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800E8-97D5-1F43-B378-DDC2E5391653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7BBC8-38B7-754C-9DB0-DD8B372A419C}">
      <dgm:prSet phldrT="[Text]"/>
      <dgm:spPr/>
      <dgm:t>
        <a:bodyPr/>
        <a:lstStyle/>
        <a:p>
          <a:r>
            <a:rPr lang="en-US" dirty="0" smtClean="0"/>
            <a:t>CSS 1.0</a:t>
          </a:r>
          <a:endParaRPr lang="en-US" dirty="0"/>
        </a:p>
      </dgm:t>
    </dgm:pt>
    <dgm:pt modelId="{985077D4-37AB-4A45-AD10-C027F365877E}" type="parTrans" cxnId="{DB5CEB59-529B-DB4A-A52B-54A53BDD8E8C}">
      <dgm:prSet/>
      <dgm:spPr/>
      <dgm:t>
        <a:bodyPr/>
        <a:lstStyle/>
        <a:p>
          <a:endParaRPr lang="en-US"/>
        </a:p>
      </dgm:t>
    </dgm:pt>
    <dgm:pt modelId="{D39D24C2-3AAF-694C-A150-459023A09F42}" type="sibTrans" cxnId="{DB5CEB59-529B-DB4A-A52B-54A53BDD8E8C}">
      <dgm:prSet/>
      <dgm:spPr/>
      <dgm:t>
        <a:bodyPr/>
        <a:lstStyle/>
        <a:p>
          <a:endParaRPr lang="en-US"/>
        </a:p>
      </dgm:t>
    </dgm:pt>
    <dgm:pt modelId="{20FC34C5-9016-B841-AE94-A714E8B1A9E8}">
      <dgm:prSet phldrT="[Text]"/>
      <dgm:spPr/>
      <dgm:t>
        <a:bodyPr/>
        <a:lstStyle/>
        <a:p>
          <a:r>
            <a:rPr lang="en-US" dirty="0" smtClean="0"/>
            <a:t>Fuentes: </a:t>
          </a:r>
          <a:r>
            <a:rPr lang="en-US" dirty="0" err="1" smtClean="0"/>
            <a:t>tipo</a:t>
          </a:r>
          <a:r>
            <a:rPr lang="en-US" dirty="0" smtClean="0"/>
            <a:t> y </a:t>
          </a:r>
          <a:r>
            <a:rPr lang="en-US" dirty="0" err="1" smtClean="0"/>
            <a:t>énfasis</a:t>
          </a:r>
          <a:endParaRPr lang="en-US" dirty="0"/>
        </a:p>
      </dgm:t>
    </dgm:pt>
    <dgm:pt modelId="{4BD70E40-2C10-DD45-87C3-9F7D26EB0BFC}" type="parTrans" cxnId="{7F3538CB-171D-E049-8C33-48EBFE416D41}">
      <dgm:prSet/>
      <dgm:spPr/>
      <dgm:t>
        <a:bodyPr/>
        <a:lstStyle/>
        <a:p>
          <a:endParaRPr lang="en-US"/>
        </a:p>
      </dgm:t>
    </dgm:pt>
    <dgm:pt modelId="{54FE6001-E603-5F4F-A84C-3DB2B3D3CECA}" type="sibTrans" cxnId="{7F3538CB-171D-E049-8C33-48EBFE416D41}">
      <dgm:prSet/>
      <dgm:spPr/>
      <dgm:t>
        <a:bodyPr/>
        <a:lstStyle/>
        <a:p>
          <a:endParaRPr lang="en-US"/>
        </a:p>
      </dgm:t>
    </dgm:pt>
    <dgm:pt modelId="{1BEF7C0E-0DB2-794E-B7B3-47BABF113289}">
      <dgm:prSet phldrT="[Text]"/>
      <dgm:spPr/>
      <dgm:t>
        <a:bodyPr/>
        <a:lstStyle/>
        <a:p>
          <a:r>
            <a:rPr lang="en-US" dirty="0" err="1" smtClean="0"/>
            <a:t>Atributos</a:t>
          </a:r>
          <a:r>
            <a:rPr lang="en-US" dirty="0" smtClean="0"/>
            <a:t> de </a:t>
          </a:r>
          <a:r>
            <a:rPr lang="en-US" dirty="0" err="1" smtClean="0"/>
            <a:t>texto</a:t>
          </a:r>
          <a:endParaRPr lang="en-US" dirty="0"/>
        </a:p>
      </dgm:t>
    </dgm:pt>
    <dgm:pt modelId="{3B2DB2F0-C702-1046-BC2A-497BFC8B23DF}" type="parTrans" cxnId="{ACF6F015-D1C6-454B-8883-375599019D91}">
      <dgm:prSet/>
      <dgm:spPr/>
      <dgm:t>
        <a:bodyPr/>
        <a:lstStyle/>
        <a:p>
          <a:endParaRPr lang="en-US"/>
        </a:p>
      </dgm:t>
    </dgm:pt>
    <dgm:pt modelId="{67769BD7-F969-0E46-85DA-1F58FB4C092E}" type="sibTrans" cxnId="{ACF6F015-D1C6-454B-8883-375599019D91}">
      <dgm:prSet/>
      <dgm:spPr/>
      <dgm:t>
        <a:bodyPr/>
        <a:lstStyle/>
        <a:p>
          <a:endParaRPr lang="en-US"/>
        </a:p>
      </dgm:t>
    </dgm:pt>
    <dgm:pt modelId="{0DB07FDA-0798-1D44-AF42-88C440893F33}">
      <dgm:prSet phldrT="[Text]"/>
      <dgm:spPr/>
      <dgm:t>
        <a:bodyPr/>
        <a:lstStyle/>
        <a:p>
          <a:r>
            <a:rPr lang="en-US" dirty="0" smtClean="0"/>
            <a:t>CSS 2.0</a:t>
          </a:r>
          <a:endParaRPr lang="en-US" dirty="0"/>
        </a:p>
      </dgm:t>
    </dgm:pt>
    <dgm:pt modelId="{9D4669B6-6382-D34D-8707-1B3540B8D29B}" type="parTrans" cxnId="{3F9E0D68-418A-D148-95B5-8BF15BC8239D}">
      <dgm:prSet/>
      <dgm:spPr/>
      <dgm:t>
        <a:bodyPr/>
        <a:lstStyle/>
        <a:p>
          <a:endParaRPr lang="en-US"/>
        </a:p>
      </dgm:t>
    </dgm:pt>
    <dgm:pt modelId="{7BB22B71-1F4F-3842-8EE6-B6C60A15B7AE}" type="sibTrans" cxnId="{3F9E0D68-418A-D148-95B5-8BF15BC8239D}">
      <dgm:prSet/>
      <dgm:spPr/>
      <dgm:t>
        <a:bodyPr/>
        <a:lstStyle/>
        <a:p>
          <a:endParaRPr lang="en-US"/>
        </a:p>
      </dgm:t>
    </dgm:pt>
    <dgm:pt modelId="{CB82E779-2361-9245-90F7-0A5028B0C9A2}">
      <dgm:prSet phldrT="[Text]"/>
      <dgm:spPr/>
      <dgm:t>
        <a:bodyPr/>
        <a:lstStyle/>
        <a:p>
          <a:r>
            <a:rPr lang="en-US" dirty="0" err="1" smtClean="0"/>
            <a:t>Aumenta</a:t>
          </a:r>
          <a:r>
            <a:rPr lang="en-US" dirty="0" smtClean="0"/>
            <a:t> las </a:t>
          </a:r>
          <a:r>
            <a:rPr lang="en-US" dirty="0" err="1" smtClean="0"/>
            <a:t>características</a:t>
          </a:r>
          <a:r>
            <a:rPr lang="en-US" dirty="0" smtClean="0"/>
            <a:t> de CSS 1.0</a:t>
          </a:r>
          <a:endParaRPr lang="en-US" dirty="0"/>
        </a:p>
      </dgm:t>
    </dgm:pt>
    <dgm:pt modelId="{C1F4EB4B-D999-FE45-BD45-AF3C2743FD87}" type="parTrans" cxnId="{5A908F54-E0EA-2141-AA7E-0BB13A95D851}">
      <dgm:prSet/>
      <dgm:spPr/>
      <dgm:t>
        <a:bodyPr/>
        <a:lstStyle/>
        <a:p>
          <a:endParaRPr lang="en-US"/>
        </a:p>
      </dgm:t>
    </dgm:pt>
    <dgm:pt modelId="{8A266FB1-FE59-554B-BBF9-4F7F2985E063}" type="sibTrans" cxnId="{5A908F54-E0EA-2141-AA7E-0BB13A95D851}">
      <dgm:prSet/>
      <dgm:spPr/>
      <dgm:t>
        <a:bodyPr/>
        <a:lstStyle/>
        <a:p>
          <a:endParaRPr lang="en-US"/>
        </a:p>
      </dgm:t>
    </dgm:pt>
    <dgm:pt modelId="{BB3D5CFC-D7B5-F04C-A80A-02FBE77D6BCE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(layout)</a:t>
          </a:r>
          <a:endParaRPr lang="en-US" dirty="0"/>
        </a:p>
      </dgm:t>
    </dgm:pt>
    <dgm:pt modelId="{FE22AE46-031C-704A-9D74-23DB307C80A6}" type="parTrans" cxnId="{41533925-7348-1246-A72F-737446C36E46}">
      <dgm:prSet/>
      <dgm:spPr/>
      <dgm:t>
        <a:bodyPr/>
        <a:lstStyle/>
        <a:p>
          <a:endParaRPr lang="en-US"/>
        </a:p>
      </dgm:t>
    </dgm:pt>
    <dgm:pt modelId="{976AF4BD-3C3E-924D-9D5F-5B498A546D70}" type="sibTrans" cxnId="{41533925-7348-1246-A72F-737446C36E46}">
      <dgm:prSet/>
      <dgm:spPr/>
      <dgm:t>
        <a:bodyPr/>
        <a:lstStyle/>
        <a:p>
          <a:endParaRPr lang="en-US"/>
        </a:p>
      </dgm:t>
    </dgm:pt>
    <dgm:pt modelId="{D1915914-5CB9-BD4E-A146-39AB650A10FB}">
      <dgm:prSet phldrT="[Text]"/>
      <dgm:spPr/>
      <dgm:t>
        <a:bodyPr/>
        <a:lstStyle/>
        <a:p>
          <a:r>
            <a:rPr lang="en-US" dirty="0" smtClean="0"/>
            <a:t>CSS 3.0</a:t>
          </a:r>
          <a:endParaRPr lang="en-US" dirty="0"/>
        </a:p>
      </dgm:t>
    </dgm:pt>
    <dgm:pt modelId="{CEB92721-AF2C-2D4B-8637-EB89BB60A92E}" type="parTrans" cxnId="{45225C1C-AB34-1445-8F78-1405299C6418}">
      <dgm:prSet/>
      <dgm:spPr/>
      <dgm:t>
        <a:bodyPr/>
        <a:lstStyle/>
        <a:p>
          <a:endParaRPr lang="en-US"/>
        </a:p>
      </dgm:t>
    </dgm:pt>
    <dgm:pt modelId="{27E6CFAA-2413-5F44-9DD0-C1C35F5E37EB}" type="sibTrans" cxnId="{45225C1C-AB34-1445-8F78-1405299C6418}">
      <dgm:prSet/>
      <dgm:spPr/>
      <dgm:t>
        <a:bodyPr/>
        <a:lstStyle/>
        <a:p>
          <a:endParaRPr lang="en-US"/>
        </a:p>
      </dgm:t>
    </dgm:pt>
    <dgm:pt modelId="{665936E8-80BF-DB4A-84E7-1467516AADE0}">
      <dgm:prSet phldrT="[Text]"/>
      <dgm:spPr/>
      <dgm:t>
        <a:bodyPr/>
        <a:lstStyle/>
        <a:p>
          <a:r>
            <a:rPr lang="en-US" dirty="0" err="1" smtClean="0"/>
            <a:t>Translucidez</a:t>
          </a:r>
          <a:endParaRPr lang="en-US" dirty="0"/>
        </a:p>
      </dgm:t>
    </dgm:pt>
    <dgm:pt modelId="{63263FA1-2673-3B44-82DC-B02C64DE4E15}" type="parTrans" cxnId="{F3C50AD7-CDBE-F24A-8464-53F899F7A659}">
      <dgm:prSet/>
      <dgm:spPr/>
      <dgm:t>
        <a:bodyPr/>
        <a:lstStyle/>
        <a:p>
          <a:endParaRPr lang="en-US"/>
        </a:p>
      </dgm:t>
    </dgm:pt>
    <dgm:pt modelId="{205B6DB8-0C76-2946-94BD-FEE2067AB176}" type="sibTrans" cxnId="{F3C50AD7-CDBE-F24A-8464-53F899F7A659}">
      <dgm:prSet/>
      <dgm:spPr/>
      <dgm:t>
        <a:bodyPr/>
        <a:lstStyle/>
        <a:p>
          <a:endParaRPr lang="en-US"/>
        </a:p>
      </dgm:t>
    </dgm:pt>
    <dgm:pt modelId="{2B46E363-6640-B342-B304-346BE9D73743}">
      <dgm:prSet phldrT="[Text]"/>
      <dgm:spPr/>
      <dgm:t>
        <a:bodyPr/>
        <a:lstStyle/>
        <a:p>
          <a:r>
            <a:rPr lang="en-US" dirty="0" err="1" smtClean="0"/>
            <a:t>Adaptabilidad</a:t>
          </a:r>
          <a:r>
            <a:rPr lang="en-US" dirty="0" smtClean="0"/>
            <a:t> a </a:t>
          </a:r>
          <a:r>
            <a:rPr lang="en-US" dirty="0" err="1" smtClean="0"/>
            <a:t>los</a:t>
          </a:r>
          <a:r>
            <a:rPr lang="en-US" dirty="0" smtClean="0"/>
            <a:t> </a:t>
          </a:r>
          <a:r>
            <a:rPr lang="en-US" dirty="0" err="1" smtClean="0"/>
            <a:t>dispositivos</a:t>
          </a:r>
          <a:endParaRPr lang="en-US" dirty="0"/>
        </a:p>
      </dgm:t>
    </dgm:pt>
    <dgm:pt modelId="{044E77D0-D775-5946-A35B-B73D7E736846}" type="parTrans" cxnId="{A368B5FA-A817-A141-8114-3B052C073D2F}">
      <dgm:prSet/>
      <dgm:spPr/>
      <dgm:t>
        <a:bodyPr/>
        <a:lstStyle/>
        <a:p>
          <a:endParaRPr lang="en-US"/>
        </a:p>
      </dgm:t>
    </dgm:pt>
    <dgm:pt modelId="{A88975E7-0AD7-E649-8CBB-97E5B34857C1}" type="sibTrans" cxnId="{A368B5FA-A817-A141-8114-3B052C073D2F}">
      <dgm:prSet/>
      <dgm:spPr/>
      <dgm:t>
        <a:bodyPr/>
        <a:lstStyle/>
        <a:p>
          <a:endParaRPr lang="en-US"/>
        </a:p>
      </dgm:t>
    </dgm:pt>
    <dgm:pt modelId="{33D21A34-FD93-024E-A783-B55E7D95026C}">
      <dgm:prSet phldrT="[Text]"/>
      <dgm:spPr/>
      <dgm:t>
        <a:bodyPr/>
        <a:lstStyle/>
        <a:p>
          <a:r>
            <a:rPr lang="en-US" dirty="0" smtClean="0"/>
            <a:t>Color: </a:t>
          </a:r>
          <a:r>
            <a:rPr lang="en-US" dirty="0" err="1" smtClean="0"/>
            <a:t>fondo</a:t>
          </a:r>
          <a:r>
            <a:rPr lang="en-US" dirty="0" smtClean="0"/>
            <a:t> y </a:t>
          </a:r>
          <a:r>
            <a:rPr lang="en-US" dirty="0" err="1" smtClean="0"/>
            <a:t>texto</a:t>
          </a:r>
          <a:endParaRPr lang="en-US" dirty="0"/>
        </a:p>
      </dgm:t>
    </dgm:pt>
    <dgm:pt modelId="{161840F8-391E-8E42-8F27-1D71EEE8BCB6}" type="parTrans" cxnId="{39451CE6-BB7F-A74E-A4A9-CDA69D75B135}">
      <dgm:prSet/>
      <dgm:spPr/>
      <dgm:t>
        <a:bodyPr/>
        <a:lstStyle/>
        <a:p>
          <a:endParaRPr lang="en-US"/>
        </a:p>
      </dgm:t>
    </dgm:pt>
    <dgm:pt modelId="{9F4B8D5A-2329-AD45-84FD-325E7A67AECE}" type="sibTrans" cxnId="{39451CE6-BB7F-A74E-A4A9-CDA69D75B135}">
      <dgm:prSet/>
      <dgm:spPr/>
      <dgm:t>
        <a:bodyPr/>
        <a:lstStyle/>
        <a:p>
          <a:endParaRPr lang="en-US"/>
        </a:p>
      </dgm:t>
    </dgm:pt>
    <dgm:pt modelId="{5265F92D-6CC7-DC45-B4C7-EA81A9480320}">
      <dgm:prSet phldrT="[Text]"/>
      <dgm:spPr/>
      <dgm:t>
        <a:bodyPr/>
        <a:lstStyle/>
        <a:p>
          <a:r>
            <a:rPr lang="en-US" dirty="0" err="1" smtClean="0"/>
            <a:t>Alineación</a:t>
          </a:r>
          <a:endParaRPr lang="en-US" dirty="0"/>
        </a:p>
      </dgm:t>
    </dgm:pt>
    <dgm:pt modelId="{EBA1F31F-003F-6B45-A04B-FFE15C56BF7A}" type="parTrans" cxnId="{FF4C8E6E-A3DF-D84C-80D8-E58DE20A759A}">
      <dgm:prSet/>
      <dgm:spPr/>
      <dgm:t>
        <a:bodyPr/>
        <a:lstStyle/>
        <a:p>
          <a:endParaRPr lang="en-US"/>
        </a:p>
      </dgm:t>
    </dgm:pt>
    <dgm:pt modelId="{A4DFD038-AD08-E540-B3EB-402361FCA804}" type="sibTrans" cxnId="{FF4C8E6E-A3DF-D84C-80D8-E58DE20A759A}">
      <dgm:prSet/>
      <dgm:spPr/>
      <dgm:t>
        <a:bodyPr/>
        <a:lstStyle/>
        <a:p>
          <a:endParaRPr lang="en-US"/>
        </a:p>
      </dgm:t>
    </dgm:pt>
    <dgm:pt modelId="{ED071D19-6DF4-A647-9D7F-360907922115}">
      <dgm:prSet phldrT="[Text]"/>
      <dgm:spPr/>
      <dgm:t>
        <a:bodyPr/>
        <a:lstStyle/>
        <a:p>
          <a:r>
            <a:rPr lang="en-US" dirty="0" err="1" smtClean="0"/>
            <a:t>Margen</a:t>
          </a:r>
          <a:r>
            <a:rPr lang="en-US" dirty="0" smtClean="0"/>
            <a:t>, </a:t>
          </a:r>
          <a:r>
            <a:rPr lang="en-US" dirty="0" err="1" smtClean="0"/>
            <a:t>borde</a:t>
          </a:r>
          <a:r>
            <a:rPr lang="en-US" dirty="0" smtClean="0"/>
            <a:t>, </a:t>
          </a:r>
          <a:r>
            <a:rPr lang="en-US" dirty="0" err="1" smtClean="0"/>
            <a:t>relleno</a:t>
          </a:r>
          <a:r>
            <a:rPr lang="en-US" dirty="0" smtClean="0"/>
            <a:t> y </a:t>
          </a:r>
          <a:r>
            <a:rPr lang="en-US" dirty="0" err="1" smtClean="0"/>
            <a:t>posicionamiento</a:t>
          </a:r>
          <a:endParaRPr lang="en-US" dirty="0"/>
        </a:p>
      </dgm:t>
    </dgm:pt>
    <dgm:pt modelId="{52691632-FE89-624C-8DC9-A826C2495379}" type="parTrans" cxnId="{B9AEF655-BF8F-4345-B4EC-5AD8BD33E9A1}">
      <dgm:prSet/>
      <dgm:spPr/>
      <dgm:t>
        <a:bodyPr/>
        <a:lstStyle/>
        <a:p>
          <a:endParaRPr lang="en-US"/>
        </a:p>
      </dgm:t>
    </dgm:pt>
    <dgm:pt modelId="{54352A02-2738-9248-B941-B23A4BE1A4A9}" type="sibTrans" cxnId="{B9AEF655-BF8F-4345-B4EC-5AD8BD33E9A1}">
      <dgm:prSet/>
      <dgm:spPr/>
      <dgm:t>
        <a:bodyPr/>
        <a:lstStyle/>
        <a:p>
          <a:endParaRPr lang="en-US"/>
        </a:p>
      </dgm:t>
    </dgm:pt>
    <dgm:pt modelId="{12E67BED-9A96-3845-A827-7D6F8584985E}">
      <dgm:prSet phldrT="[Text]"/>
      <dgm:spPr/>
      <dgm:t>
        <a:bodyPr/>
        <a:lstStyle/>
        <a:p>
          <a:r>
            <a:rPr lang="en-US" dirty="0" err="1" smtClean="0"/>
            <a:t>Posicionamiento</a:t>
          </a:r>
          <a:endParaRPr lang="en-US" dirty="0"/>
        </a:p>
      </dgm:t>
    </dgm:pt>
    <dgm:pt modelId="{7362D380-C931-1140-A848-C60F06D83415}" type="parTrans" cxnId="{1B4186B9-4C27-8740-B27A-B05A81803FAA}">
      <dgm:prSet/>
      <dgm:spPr/>
      <dgm:t>
        <a:bodyPr/>
        <a:lstStyle/>
        <a:p>
          <a:endParaRPr lang="en-US"/>
        </a:p>
      </dgm:t>
    </dgm:pt>
    <dgm:pt modelId="{979D34DC-46A8-1A4A-B012-FF7F391C0C9F}" type="sibTrans" cxnId="{1B4186B9-4C27-8740-B27A-B05A81803FAA}">
      <dgm:prSet/>
      <dgm:spPr/>
      <dgm:t>
        <a:bodyPr/>
        <a:lstStyle/>
        <a:p>
          <a:endParaRPr lang="en-US"/>
        </a:p>
      </dgm:t>
    </dgm:pt>
    <dgm:pt modelId="{7F7C5B64-C466-1542-95DD-7D9D5328928A}">
      <dgm:prSet phldrT="[Text]"/>
      <dgm:spPr/>
      <dgm:t>
        <a:bodyPr/>
        <a:lstStyle/>
        <a:p>
          <a:r>
            <a:rPr lang="en-US" dirty="0" err="1" smtClean="0"/>
            <a:t>Espacios</a:t>
          </a:r>
          <a:r>
            <a:rPr lang="en-US" dirty="0" smtClean="0"/>
            <a:t> de </a:t>
          </a:r>
          <a:r>
            <a:rPr lang="en-US" dirty="0" err="1" smtClean="0"/>
            <a:t>nombres</a:t>
          </a:r>
          <a:endParaRPr lang="en-US" dirty="0"/>
        </a:p>
      </dgm:t>
    </dgm:pt>
    <dgm:pt modelId="{CA7A3B03-3966-1244-A24A-61D6FA82E49D}" type="parTrans" cxnId="{D7BA0CD0-7136-6D40-9BA8-46568D682E2C}">
      <dgm:prSet/>
      <dgm:spPr/>
      <dgm:t>
        <a:bodyPr/>
        <a:lstStyle/>
        <a:p>
          <a:endParaRPr lang="en-US"/>
        </a:p>
      </dgm:t>
    </dgm:pt>
    <dgm:pt modelId="{E6B6EDF8-DFD1-E847-A26F-0332393609D7}" type="sibTrans" cxnId="{D7BA0CD0-7136-6D40-9BA8-46568D682E2C}">
      <dgm:prSet/>
      <dgm:spPr/>
      <dgm:t>
        <a:bodyPr/>
        <a:lstStyle/>
        <a:p>
          <a:endParaRPr lang="en-US"/>
        </a:p>
      </dgm:t>
    </dgm:pt>
    <dgm:pt modelId="{C4CDCBC1-839E-3540-A195-F22BA37CFB6D}">
      <dgm:prSet phldrT="[Text]"/>
      <dgm:spPr/>
      <dgm:t>
        <a:bodyPr/>
        <a:lstStyle/>
        <a:p>
          <a:r>
            <a:rPr lang="en-US" dirty="0" err="1" smtClean="0"/>
            <a:t>Selectores</a:t>
          </a:r>
          <a:endParaRPr lang="en-US" dirty="0"/>
        </a:p>
      </dgm:t>
    </dgm:pt>
    <dgm:pt modelId="{CCC994AE-B421-0A41-94F4-68ACDC7C72B0}" type="parTrans" cxnId="{1B4B6EEB-18E8-D844-8412-1BCD4F7D55CC}">
      <dgm:prSet/>
      <dgm:spPr/>
      <dgm:t>
        <a:bodyPr/>
        <a:lstStyle/>
        <a:p>
          <a:endParaRPr lang="en-US"/>
        </a:p>
      </dgm:t>
    </dgm:pt>
    <dgm:pt modelId="{6F225EA3-58D0-F44D-87ED-29C40464407C}" type="sibTrans" cxnId="{1B4B6EEB-18E8-D844-8412-1BCD4F7D55CC}">
      <dgm:prSet/>
      <dgm:spPr/>
      <dgm:t>
        <a:bodyPr/>
        <a:lstStyle/>
        <a:p>
          <a:endParaRPr lang="en-US"/>
        </a:p>
      </dgm:t>
    </dgm:pt>
    <dgm:pt modelId="{39598D69-432C-AD4F-BB09-CE628AE9424D}">
      <dgm:prSet phldrT="[Text]"/>
      <dgm:spPr/>
      <dgm:t>
        <a:bodyPr/>
        <a:lstStyle/>
        <a:p>
          <a:r>
            <a:rPr lang="en-US" dirty="0" err="1" smtClean="0"/>
            <a:t>Modularidad</a:t>
          </a:r>
          <a:endParaRPr lang="en-US" dirty="0"/>
        </a:p>
      </dgm:t>
    </dgm:pt>
    <dgm:pt modelId="{D4C00CAE-67BF-EC45-9B3E-34BE611350F5}" type="parTrans" cxnId="{C633D708-A826-2647-8398-63022897B84B}">
      <dgm:prSet/>
      <dgm:spPr/>
      <dgm:t>
        <a:bodyPr/>
        <a:lstStyle/>
        <a:p>
          <a:endParaRPr lang="en-US"/>
        </a:p>
      </dgm:t>
    </dgm:pt>
    <dgm:pt modelId="{7B12E5A4-1641-344F-938C-1E3804F7930D}" type="sibTrans" cxnId="{C633D708-A826-2647-8398-63022897B84B}">
      <dgm:prSet/>
      <dgm:spPr/>
      <dgm:t>
        <a:bodyPr/>
        <a:lstStyle/>
        <a:p>
          <a:endParaRPr lang="en-US"/>
        </a:p>
      </dgm:t>
    </dgm:pt>
    <dgm:pt modelId="{A6E16AEF-AD3F-A143-A849-F5540F594421}" type="pres">
      <dgm:prSet presAssocID="{390800E8-97D5-1F43-B378-DDC2E53916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C7CE86-E1A0-734B-AC54-73345631AE45}" type="pres">
      <dgm:prSet presAssocID="{390800E8-97D5-1F43-B378-DDC2E5391653}" presName="tSp" presStyleCnt="0"/>
      <dgm:spPr/>
    </dgm:pt>
    <dgm:pt modelId="{37C5681A-9C43-D54A-B141-99E72623D173}" type="pres">
      <dgm:prSet presAssocID="{390800E8-97D5-1F43-B378-DDC2E5391653}" presName="bSp" presStyleCnt="0"/>
      <dgm:spPr/>
    </dgm:pt>
    <dgm:pt modelId="{B6173158-FA99-6D4A-BA2C-610D7C51F4ED}" type="pres">
      <dgm:prSet presAssocID="{390800E8-97D5-1F43-B378-DDC2E5391653}" presName="process" presStyleCnt="0"/>
      <dgm:spPr/>
    </dgm:pt>
    <dgm:pt modelId="{43B75B4A-0570-794E-A0B1-4D6508F32577}" type="pres">
      <dgm:prSet presAssocID="{2A37BBC8-38B7-754C-9DB0-DD8B372A419C}" presName="composite1" presStyleCnt="0"/>
      <dgm:spPr/>
    </dgm:pt>
    <dgm:pt modelId="{FB320D32-688D-584F-9ABA-3D025C159E0C}" type="pres">
      <dgm:prSet presAssocID="{2A37BBC8-38B7-754C-9DB0-DD8B372A419C}" presName="dummyNode1" presStyleLbl="node1" presStyleIdx="0" presStyleCnt="3"/>
      <dgm:spPr/>
    </dgm:pt>
    <dgm:pt modelId="{7C03450C-A1B8-F840-8418-EC642CC8F2A4}" type="pres">
      <dgm:prSet presAssocID="{2A37BBC8-38B7-754C-9DB0-DD8B372A419C}" presName="childNode1" presStyleLbl="bgAcc1" presStyleIdx="0" presStyleCnt="3" custScaleY="100826" custLinFactNeighborX="0" custLinFactNeighborY="-11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F58CF-230F-C542-92F0-5F9622CAAE39}" type="pres">
      <dgm:prSet presAssocID="{2A37BBC8-38B7-754C-9DB0-DD8B372A419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0C670-A984-DD4E-BB02-339082F6C690}" type="pres">
      <dgm:prSet presAssocID="{2A37BBC8-38B7-754C-9DB0-DD8B372A419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30CDF-78BE-044E-A331-B25FBED719AF}" type="pres">
      <dgm:prSet presAssocID="{2A37BBC8-38B7-754C-9DB0-DD8B372A419C}" presName="connSite1" presStyleCnt="0"/>
      <dgm:spPr/>
    </dgm:pt>
    <dgm:pt modelId="{70E20729-C59E-DE4A-BCA2-EDDD829F01BD}" type="pres">
      <dgm:prSet presAssocID="{D39D24C2-3AAF-694C-A150-459023A09F42}" presName="Name9" presStyleLbl="sibTrans2D1" presStyleIdx="0" presStyleCnt="2"/>
      <dgm:spPr/>
      <dgm:t>
        <a:bodyPr/>
        <a:lstStyle/>
        <a:p>
          <a:endParaRPr lang="en-US"/>
        </a:p>
      </dgm:t>
    </dgm:pt>
    <dgm:pt modelId="{3388498E-E7FB-FA4D-88EE-06FF780E6D45}" type="pres">
      <dgm:prSet presAssocID="{0DB07FDA-0798-1D44-AF42-88C440893F33}" presName="composite2" presStyleCnt="0"/>
      <dgm:spPr/>
    </dgm:pt>
    <dgm:pt modelId="{9A427E69-A26F-3849-8F07-7BE98071523F}" type="pres">
      <dgm:prSet presAssocID="{0DB07FDA-0798-1D44-AF42-88C440893F33}" presName="dummyNode2" presStyleLbl="node1" presStyleIdx="0" presStyleCnt="3"/>
      <dgm:spPr/>
    </dgm:pt>
    <dgm:pt modelId="{83373937-22F9-2349-B2D8-B9CE9C4A4822}" type="pres">
      <dgm:prSet presAssocID="{0DB07FDA-0798-1D44-AF42-88C440893F33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168CA-C79E-7E4A-A390-7904CA683555}" type="pres">
      <dgm:prSet presAssocID="{0DB07FDA-0798-1D44-AF42-88C440893F33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8B604-8C66-1B4D-82C7-8CC32390ECCB}" type="pres">
      <dgm:prSet presAssocID="{0DB07FDA-0798-1D44-AF42-88C440893F33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17576-3324-1D49-BE41-1D63565A0510}" type="pres">
      <dgm:prSet presAssocID="{0DB07FDA-0798-1D44-AF42-88C440893F33}" presName="connSite2" presStyleCnt="0"/>
      <dgm:spPr/>
    </dgm:pt>
    <dgm:pt modelId="{0EB906D4-EE89-0C4A-94DE-7CD88974CBDA}" type="pres">
      <dgm:prSet presAssocID="{7BB22B71-1F4F-3842-8EE6-B6C60A15B7AE}" presName="Name18" presStyleLbl="sibTrans2D1" presStyleIdx="1" presStyleCnt="2"/>
      <dgm:spPr/>
      <dgm:t>
        <a:bodyPr/>
        <a:lstStyle/>
        <a:p>
          <a:endParaRPr lang="en-US"/>
        </a:p>
      </dgm:t>
    </dgm:pt>
    <dgm:pt modelId="{E4DA2CC2-FD66-9F45-9E11-405BE36A2E0C}" type="pres">
      <dgm:prSet presAssocID="{D1915914-5CB9-BD4E-A146-39AB650A10FB}" presName="composite1" presStyleCnt="0"/>
      <dgm:spPr/>
    </dgm:pt>
    <dgm:pt modelId="{1328DE1B-65A6-654E-B3EB-F8128BE13017}" type="pres">
      <dgm:prSet presAssocID="{D1915914-5CB9-BD4E-A146-39AB650A10FB}" presName="dummyNode1" presStyleLbl="node1" presStyleIdx="1" presStyleCnt="3"/>
      <dgm:spPr/>
    </dgm:pt>
    <dgm:pt modelId="{95719A5D-4208-2E49-8279-9608C9EB141B}" type="pres">
      <dgm:prSet presAssocID="{D1915914-5CB9-BD4E-A146-39AB650A10F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BFBC7-46D9-E942-8B93-E8416EA51D0B}" type="pres">
      <dgm:prSet presAssocID="{D1915914-5CB9-BD4E-A146-39AB650A10F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41FED-EF61-1C4F-8B14-0948EC5AFDFA}" type="pres">
      <dgm:prSet presAssocID="{D1915914-5CB9-BD4E-A146-39AB650A10F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12838-705E-904E-B8D2-F1536FABFC79}" type="pres">
      <dgm:prSet presAssocID="{D1915914-5CB9-BD4E-A146-39AB650A10FB}" presName="connSite1" presStyleCnt="0"/>
      <dgm:spPr/>
    </dgm:pt>
  </dgm:ptLst>
  <dgm:cxnLst>
    <dgm:cxn modelId="{1B4186B9-4C27-8740-B27A-B05A81803FAA}" srcId="{CB82E779-2361-9245-90F7-0A5028B0C9A2}" destId="{12E67BED-9A96-3845-A827-7D6F8584985E}" srcOrd="1" destOrd="0" parTransId="{7362D380-C931-1140-A848-C60F06D83415}" sibTransId="{979D34DC-46A8-1A4A-B012-FF7F391C0C9F}"/>
    <dgm:cxn modelId="{291E0970-0940-7B47-87D2-8D7F8DDB9342}" type="presOf" srcId="{1BEF7C0E-0DB2-794E-B7B3-47BABF113289}" destId="{3C3F58CF-230F-C542-92F0-5F9622CAAE39}" srcOrd="1" destOrd="2" presId="urn:microsoft.com/office/officeart/2005/8/layout/hProcess4"/>
    <dgm:cxn modelId="{F4CC895A-F05E-9E4F-B4B2-6708E23AFB56}" type="presOf" srcId="{C4CDCBC1-839E-3540-A195-F22BA37CFB6D}" destId="{67BBFBC7-46D9-E942-8B93-E8416EA51D0B}" srcOrd="1" destOrd="3" presId="urn:microsoft.com/office/officeart/2005/8/layout/hProcess4"/>
    <dgm:cxn modelId="{9081F2ED-2FF9-BC41-8F8A-70EC5759B5C6}" type="presOf" srcId="{20FC34C5-9016-B841-AE94-A714E8B1A9E8}" destId="{3C3F58CF-230F-C542-92F0-5F9622CAAE39}" srcOrd="1" destOrd="0" presId="urn:microsoft.com/office/officeart/2005/8/layout/hProcess4"/>
    <dgm:cxn modelId="{39451CE6-BB7F-A74E-A4A9-CDA69D75B135}" srcId="{2A37BBC8-38B7-754C-9DB0-DD8B372A419C}" destId="{33D21A34-FD93-024E-A783-B55E7D95026C}" srcOrd="1" destOrd="0" parTransId="{161840F8-391E-8E42-8F27-1D71EEE8BCB6}" sibTransId="{9F4B8D5A-2329-AD45-84FD-325E7A67AECE}"/>
    <dgm:cxn modelId="{F0C22114-FB18-584F-AD97-D7A2C67B2C25}" type="presOf" srcId="{39598D69-432C-AD4F-BB09-CE628AE9424D}" destId="{67BBFBC7-46D9-E942-8B93-E8416EA51D0B}" srcOrd="1" destOrd="4" presId="urn:microsoft.com/office/officeart/2005/8/layout/hProcess4"/>
    <dgm:cxn modelId="{BC3AF531-0F86-F247-9C72-1E3009A162FB}" type="presOf" srcId="{39598D69-432C-AD4F-BB09-CE628AE9424D}" destId="{95719A5D-4208-2E49-8279-9608C9EB141B}" srcOrd="0" destOrd="4" presId="urn:microsoft.com/office/officeart/2005/8/layout/hProcess4"/>
    <dgm:cxn modelId="{56479A5B-C340-4942-A29F-8BDE9AE629B1}" type="presOf" srcId="{5265F92D-6CC7-DC45-B4C7-EA81A9480320}" destId="{3C3F58CF-230F-C542-92F0-5F9622CAAE39}" srcOrd="1" destOrd="3" presId="urn:microsoft.com/office/officeart/2005/8/layout/hProcess4"/>
    <dgm:cxn modelId="{2A7C6B46-2519-4C45-BDD7-DFF0B2B16137}" type="presOf" srcId="{12E67BED-9A96-3845-A827-7D6F8584985E}" destId="{83373937-22F9-2349-B2D8-B9CE9C4A4822}" srcOrd="0" destOrd="2" presId="urn:microsoft.com/office/officeart/2005/8/layout/hProcess4"/>
    <dgm:cxn modelId="{BDB0B63A-7385-EF43-93F8-3AB975B653C4}" type="presOf" srcId="{20FC34C5-9016-B841-AE94-A714E8B1A9E8}" destId="{7C03450C-A1B8-F840-8418-EC642CC8F2A4}" srcOrd="0" destOrd="0" presId="urn:microsoft.com/office/officeart/2005/8/layout/hProcess4"/>
    <dgm:cxn modelId="{45225C1C-AB34-1445-8F78-1405299C6418}" srcId="{390800E8-97D5-1F43-B378-DDC2E5391653}" destId="{D1915914-5CB9-BD4E-A146-39AB650A10FB}" srcOrd="2" destOrd="0" parTransId="{CEB92721-AF2C-2D4B-8637-EB89BB60A92E}" sibTransId="{27E6CFAA-2413-5F44-9DD0-C1C35F5E37EB}"/>
    <dgm:cxn modelId="{5776289D-E5A5-BB4D-BD1A-98C72FC36CAB}" type="presOf" srcId="{ED071D19-6DF4-A647-9D7F-360907922115}" destId="{3C3F58CF-230F-C542-92F0-5F9622CAAE39}" srcOrd="1" destOrd="4" presId="urn:microsoft.com/office/officeart/2005/8/layout/hProcess4"/>
    <dgm:cxn modelId="{FB31AE69-1AD8-8B49-961A-E09877B7D326}" type="presOf" srcId="{665936E8-80BF-DB4A-84E7-1467516AADE0}" destId="{67BBFBC7-46D9-E942-8B93-E8416EA51D0B}" srcOrd="1" destOrd="0" presId="urn:microsoft.com/office/officeart/2005/8/layout/hProcess4"/>
    <dgm:cxn modelId="{8C29E3BB-9DC0-154B-BFB7-2D28B2ACA18C}" type="presOf" srcId="{7BB22B71-1F4F-3842-8EE6-B6C60A15B7AE}" destId="{0EB906D4-EE89-0C4A-94DE-7CD88974CBDA}" srcOrd="0" destOrd="0" presId="urn:microsoft.com/office/officeart/2005/8/layout/hProcess4"/>
    <dgm:cxn modelId="{E7EC845D-E349-0147-AB6D-6A2C2B53FEEF}" type="presOf" srcId="{7F7C5B64-C466-1542-95DD-7D9D5328928A}" destId="{67BBFBC7-46D9-E942-8B93-E8416EA51D0B}" srcOrd="1" destOrd="2" presId="urn:microsoft.com/office/officeart/2005/8/layout/hProcess4"/>
    <dgm:cxn modelId="{5AE0E8A1-1BE6-2A47-A6EB-EE33FCDE8A8E}" type="presOf" srcId="{2A37BBC8-38B7-754C-9DB0-DD8B372A419C}" destId="{6110C670-A984-DD4E-BB02-339082F6C690}" srcOrd="0" destOrd="0" presId="urn:microsoft.com/office/officeart/2005/8/layout/hProcess4"/>
    <dgm:cxn modelId="{0C39D295-9BAF-174A-A1E7-2026DDD887B6}" type="presOf" srcId="{7F7C5B64-C466-1542-95DD-7D9D5328928A}" destId="{95719A5D-4208-2E49-8279-9608C9EB141B}" srcOrd="0" destOrd="2" presId="urn:microsoft.com/office/officeart/2005/8/layout/hProcess4"/>
    <dgm:cxn modelId="{D7BA0CD0-7136-6D40-9BA8-46568D682E2C}" srcId="{D1915914-5CB9-BD4E-A146-39AB650A10FB}" destId="{7F7C5B64-C466-1542-95DD-7D9D5328928A}" srcOrd="2" destOrd="0" parTransId="{CA7A3B03-3966-1244-A24A-61D6FA82E49D}" sibTransId="{E6B6EDF8-DFD1-E847-A26F-0332393609D7}"/>
    <dgm:cxn modelId="{5F7910F8-581F-0040-B845-71AE83190F17}" type="presOf" srcId="{1BEF7C0E-0DB2-794E-B7B3-47BABF113289}" destId="{7C03450C-A1B8-F840-8418-EC642CC8F2A4}" srcOrd="0" destOrd="2" presId="urn:microsoft.com/office/officeart/2005/8/layout/hProcess4"/>
    <dgm:cxn modelId="{19F12112-4F89-2E43-AF1C-A1ED8685F7A6}" type="presOf" srcId="{C4CDCBC1-839E-3540-A195-F22BA37CFB6D}" destId="{95719A5D-4208-2E49-8279-9608C9EB141B}" srcOrd="0" destOrd="3" presId="urn:microsoft.com/office/officeart/2005/8/layout/hProcess4"/>
    <dgm:cxn modelId="{2549E6A6-B2CF-3943-88CD-49EDE9C34BC1}" type="presOf" srcId="{BB3D5CFC-D7B5-F04C-A80A-02FBE77D6BCE}" destId="{B45168CA-C79E-7E4A-A390-7904CA683555}" srcOrd="1" destOrd="1" presId="urn:microsoft.com/office/officeart/2005/8/layout/hProcess4"/>
    <dgm:cxn modelId="{FF4C8E6E-A3DF-D84C-80D8-E58DE20A759A}" srcId="{2A37BBC8-38B7-754C-9DB0-DD8B372A419C}" destId="{5265F92D-6CC7-DC45-B4C7-EA81A9480320}" srcOrd="3" destOrd="0" parTransId="{EBA1F31F-003F-6B45-A04B-FFE15C56BF7A}" sibTransId="{A4DFD038-AD08-E540-B3EB-402361FCA804}"/>
    <dgm:cxn modelId="{0867DF4B-7E68-F04B-88C8-72D89B84C938}" type="presOf" srcId="{5265F92D-6CC7-DC45-B4C7-EA81A9480320}" destId="{7C03450C-A1B8-F840-8418-EC642CC8F2A4}" srcOrd="0" destOrd="3" presId="urn:microsoft.com/office/officeart/2005/8/layout/hProcess4"/>
    <dgm:cxn modelId="{9820ADAF-AB1C-2041-A96E-9E579C8B2C00}" type="presOf" srcId="{2B46E363-6640-B342-B304-346BE9D73743}" destId="{95719A5D-4208-2E49-8279-9608C9EB141B}" srcOrd="0" destOrd="1" presId="urn:microsoft.com/office/officeart/2005/8/layout/hProcess4"/>
    <dgm:cxn modelId="{F3C50AD7-CDBE-F24A-8464-53F899F7A659}" srcId="{D1915914-5CB9-BD4E-A146-39AB650A10FB}" destId="{665936E8-80BF-DB4A-84E7-1467516AADE0}" srcOrd="0" destOrd="0" parTransId="{63263FA1-2673-3B44-82DC-B02C64DE4E15}" sibTransId="{205B6DB8-0C76-2946-94BD-FEE2067AB176}"/>
    <dgm:cxn modelId="{F4FB77AA-A421-1146-AE27-87748B5E1B0A}" type="presOf" srcId="{33D21A34-FD93-024E-A783-B55E7D95026C}" destId="{7C03450C-A1B8-F840-8418-EC642CC8F2A4}" srcOrd="0" destOrd="1" presId="urn:microsoft.com/office/officeart/2005/8/layout/hProcess4"/>
    <dgm:cxn modelId="{0D22C317-1C0A-A740-9EA1-32E7D4C3078A}" type="presOf" srcId="{665936E8-80BF-DB4A-84E7-1467516AADE0}" destId="{95719A5D-4208-2E49-8279-9608C9EB141B}" srcOrd="0" destOrd="0" presId="urn:microsoft.com/office/officeart/2005/8/layout/hProcess4"/>
    <dgm:cxn modelId="{F1775DEA-038E-8D45-84DE-247D5C2FCD9D}" type="presOf" srcId="{2B46E363-6640-B342-B304-346BE9D73743}" destId="{67BBFBC7-46D9-E942-8B93-E8416EA51D0B}" srcOrd="1" destOrd="1" presId="urn:microsoft.com/office/officeart/2005/8/layout/hProcess4"/>
    <dgm:cxn modelId="{4348126E-366B-B04F-93C3-68558799F665}" type="presOf" srcId="{D39D24C2-3AAF-694C-A150-459023A09F42}" destId="{70E20729-C59E-DE4A-BCA2-EDDD829F01BD}" srcOrd="0" destOrd="0" presId="urn:microsoft.com/office/officeart/2005/8/layout/hProcess4"/>
    <dgm:cxn modelId="{E017984A-7BBF-4C43-B55D-F1F81707848B}" type="presOf" srcId="{12E67BED-9A96-3845-A827-7D6F8584985E}" destId="{B45168CA-C79E-7E4A-A390-7904CA683555}" srcOrd="1" destOrd="2" presId="urn:microsoft.com/office/officeart/2005/8/layout/hProcess4"/>
    <dgm:cxn modelId="{C633D708-A826-2647-8398-63022897B84B}" srcId="{D1915914-5CB9-BD4E-A146-39AB650A10FB}" destId="{39598D69-432C-AD4F-BB09-CE628AE9424D}" srcOrd="4" destOrd="0" parTransId="{D4C00CAE-67BF-EC45-9B3E-34BE611350F5}" sibTransId="{7B12E5A4-1641-344F-938C-1E3804F7930D}"/>
    <dgm:cxn modelId="{ACF6F015-D1C6-454B-8883-375599019D91}" srcId="{2A37BBC8-38B7-754C-9DB0-DD8B372A419C}" destId="{1BEF7C0E-0DB2-794E-B7B3-47BABF113289}" srcOrd="2" destOrd="0" parTransId="{3B2DB2F0-C702-1046-BC2A-497BFC8B23DF}" sibTransId="{67769BD7-F969-0E46-85DA-1F58FB4C092E}"/>
    <dgm:cxn modelId="{34BEF4ED-0E53-3946-8B74-2865FBBB7808}" type="presOf" srcId="{D1915914-5CB9-BD4E-A146-39AB650A10FB}" destId="{B7E41FED-EF61-1C4F-8B14-0948EC5AFDFA}" srcOrd="0" destOrd="0" presId="urn:microsoft.com/office/officeart/2005/8/layout/hProcess4"/>
    <dgm:cxn modelId="{96DAC843-A021-8F4A-AE41-B3A6C9C31A1B}" type="presOf" srcId="{ED071D19-6DF4-A647-9D7F-360907922115}" destId="{7C03450C-A1B8-F840-8418-EC642CC8F2A4}" srcOrd="0" destOrd="4" presId="urn:microsoft.com/office/officeart/2005/8/layout/hProcess4"/>
    <dgm:cxn modelId="{3F9E0D68-418A-D148-95B5-8BF15BC8239D}" srcId="{390800E8-97D5-1F43-B378-DDC2E5391653}" destId="{0DB07FDA-0798-1D44-AF42-88C440893F33}" srcOrd="1" destOrd="0" parTransId="{9D4669B6-6382-D34D-8707-1B3540B8D29B}" sibTransId="{7BB22B71-1F4F-3842-8EE6-B6C60A15B7AE}"/>
    <dgm:cxn modelId="{41533925-7348-1246-A72F-737446C36E46}" srcId="{CB82E779-2361-9245-90F7-0A5028B0C9A2}" destId="{BB3D5CFC-D7B5-F04C-A80A-02FBE77D6BCE}" srcOrd="0" destOrd="0" parTransId="{FE22AE46-031C-704A-9D74-23DB307C80A6}" sibTransId="{976AF4BD-3C3E-924D-9D5F-5B498A546D70}"/>
    <dgm:cxn modelId="{DB5CEB59-529B-DB4A-A52B-54A53BDD8E8C}" srcId="{390800E8-97D5-1F43-B378-DDC2E5391653}" destId="{2A37BBC8-38B7-754C-9DB0-DD8B372A419C}" srcOrd="0" destOrd="0" parTransId="{985077D4-37AB-4A45-AD10-C027F365877E}" sibTransId="{D39D24C2-3AAF-694C-A150-459023A09F42}"/>
    <dgm:cxn modelId="{7F3538CB-171D-E049-8C33-48EBFE416D41}" srcId="{2A37BBC8-38B7-754C-9DB0-DD8B372A419C}" destId="{20FC34C5-9016-B841-AE94-A714E8B1A9E8}" srcOrd="0" destOrd="0" parTransId="{4BD70E40-2C10-DD45-87C3-9F7D26EB0BFC}" sibTransId="{54FE6001-E603-5F4F-A84C-3DB2B3D3CECA}"/>
    <dgm:cxn modelId="{273A040B-5EBA-B741-B757-05950DB8B7B4}" type="presOf" srcId="{390800E8-97D5-1F43-B378-DDC2E5391653}" destId="{A6E16AEF-AD3F-A143-A849-F5540F594421}" srcOrd="0" destOrd="0" presId="urn:microsoft.com/office/officeart/2005/8/layout/hProcess4"/>
    <dgm:cxn modelId="{51660648-61F9-7640-80A8-A333EA14AB20}" type="presOf" srcId="{0DB07FDA-0798-1D44-AF42-88C440893F33}" destId="{0B78B604-8C66-1B4D-82C7-8CC32390ECCB}" srcOrd="0" destOrd="0" presId="urn:microsoft.com/office/officeart/2005/8/layout/hProcess4"/>
    <dgm:cxn modelId="{5A908F54-E0EA-2141-AA7E-0BB13A95D851}" srcId="{0DB07FDA-0798-1D44-AF42-88C440893F33}" destId="{CB82E779-2361-9245-90F7-0A5028B0C9A2}" srcOrd="0" destOrd="0" parTransId="{C1F4EB4B-D999-FE45-BD45-AF3C2743FD87}" sibTransId="{8A266FB1-FE59-554B-BBF9-4F7F2985E063}"/>
    <dgm:cxn modelId="{C3D672D3-4DCA-1C49-B87B-C00C74AAD3BE}" type="presOf" srcId="{33D21A34-FD93-024E-A783-B55E7D95026C}" destId="{3C3F58CF-230F-C542-92F0-5F9622CAAE39}" srcOrd="1" destOrd="1" presId="urn:microsoft.com/office/officeart/2005/8/layout/hProcess4"/>
    <dgm:cxn modelId="{1B4B6EEB-18E8-D844-8412-1BCD4F7D55CC}" srcId="{D1915914-5CB9-BD4E-A146-39AB650A10FB}" destId="{C4CDCBC1-839E-3540-A195-F22BA37CFB6D}" srcOrd="3" destOrd="0" parTransId="{CCC994AE-B421-0A41-94F4-68ACDC7C72B0}" sibTransId="{6F225EA3-58D0-F44D-87ED-29C40464407C}"/>
    <dgm:cxn modelId="{DEA71443-0CBA-2743-A8A4-F1372D530B96}" type="presOf" srcId="{BB3D5CFC-D7B5-F04C-A80A-02FBE77D6BCE}" destId="{83373937-22F9-2349-B2D8-B9CE9C4A4822}" srcOrd="0" destOrd="1" presId="urn:microsoft.com/office/officeart/2005/8/layout/hProcess4"/>
    <dgm:cxn modelId="{A368B5FA-A817-A141-8114-3B052C073D2F}" srcId="{D1915914-5CB9-BD4E-A146-39AB650A10FB}" destId="{2B46E363-6640-B342-B304-346BE9D73743}" srcOrd="1" destOrd="0" parTransId="{044E77D0-D775-5946-A35B-B73D7E736846}" sibTransId="{A88975E7-0AD7-E649-8CBB-97E5B34857C1}"/>
    <dgm:cxn modelId="{897432B0-3A16-BC40-BAD1-3D2B5F9C662B}" type="presOf" srcId="{CB82E779-2361-9245-90F7-0A5028B0C9A2}" destId="{B45168CA-C79E-7E4A-A390-7904CA683555}" srcOrd="1" destOrd="0" presId="urn:microsoft.com/office/officeart/2005/8/layout/hProcess4"/>
    <dgm:cxn modelId="{1E20CEEF-363E-A041-8FF3-ABB1DEA1ECEF}" type="presOf" srcId="{CB82E779-2361-9245-90F7-0A5028B0C9A2}" destId="{83373937-22F9-2349-B2D8-B9CE9C4A4822}" srcOrd="0" destOrd="0" presId="urn:microsoft.com/office/officeart/2005/8/layout/hProcess4"/>
    <dgm:cxn modelId="{B9AEF655-BF8F-4345-B4EC-5AD8BD33E9A1}" srcId="{2A37BBC8-38B7-754C-9DB0-DD8B372A419C}" destId="{ED071D19-6DF4-A647-9D7F-360907922115}" srcOrd="4" destOrd="0" parTransId="{52691632-FE89-624C-8DC9-A826C2495379}" sibTransId="{54352A02-2738-9248-B941-B23A4BE1A4A9}"/>
    <dgm:cxn modelId="{7C5B72C9-8A6A-4144-8C8B-A7EA992E4185}" type="presParOf" srcId="{A6E16AEF-AD3F-A143-A849-F5540F594421}" destId="{36C7CE86-E1A0-734B-AC54-73345631AE45}" srcOrd="0" destOrd="0" presId="urn:microsoft.com/office/officeart/2005/8/layout/hProcess4"/>
    <dgm:cxn modelId="{C99B4089-F886-584E-9A9D-493C954E1963}" type="presParOf" srcId="{A6E16AEF-AD3F-A143-A849-F5540F594421}" destId="{37C5681A-9C43-D54A-B141-99E72623D173}" srcOrd="1" destOrd="0" presId="urn:microsoft.com/office/officeart/2005/8/layout/hProcess4"/>
    <dgm:cxn modelId="{83248F42-AE35-7745-AF93-180114FACB10}" type="presParOf" srcId="{A6E16AEF-AD3F-A143-A849-F5540F594421}" destId="{B6173158-FA99-6D4A-BA2C-610D7C51F4ED}" srcOrd="2" destOrd="0" presId="urn:microsoft.com/office/officeart/2005/8/layout/hProcess4"/>
    <dgm:cxn modelId="{04A1CBAC-5450-DC41-87B3-84DF1BFE4BC6}" type="presParOf" srcId="{B6173158-FA99-6D4A-BA2C-610D7C51F4ED}" destId="{43B75B4A-0570-794E-A0B1-4D6508F32577}" srcOrd="0" destOrd="0" presId="urn:microsoft.com/office/officeart/2005/8/layout/hProcess4"/>
    <dgm:cxn modelId="{A4AB6684-38F9-FC4F-8529-E926C8FB7A09}" type="presParOf" srcId="{43B75B4A-0570-794E-A0B1-4D6508F32577}" destId="{FB320D32-688D-584F-9ABA-3D025C159E0C}" srcOrd="0" destOrd="0" presId="urn:microsoft.com/office/officeart/2005/8/layout/hProcess4"/>
    <dgm:cxn modelId="{C679C11A-B786-D046-B90A-C4A2B9BD9946}" type="presParOf" srcId="{43B75B4A-0570-794E-A0B1-4D6508F32577}" destId="{7C03450C-A1B8-F840-8418-EC642CC8F2A4}" srcOrd="1" destOrd="0" presId="urn:microsoft.com/office/officeart/2005/8/layout/hProcess4"/>
    <dgm:cxn modelId="{47ED8E32-2A7F-FA4B-A7C7-E08EE037D0AC}" type="presParOf" srcId="{43B75B4A-0570-794E-A0B1-4D6508F32577}" destId="{3C3F58CF-230F-C542-92F0-5F9622CAAE39}" srcOrd="2" destOrd="0" presId="urn:microsoft.com/office/officeart/2005/8/layout/hProcess4"/>
    <dgm:cxn modelId="{52C70270-732B-994E-98F9-20CEC44B22A2}" type="presParOf" srcId="{43B75B4A-0570-794E-A0B1-4D6508F32577}" destId="{6110C670-A984-DD4E-BB02-339082F6C690}" srcOrd="3" destOrd="0" presId="urn:microsoft.com/office/officeart/2005/8/layout/hProcess4"/>
    <dgm:cxn modelId="{E65F0B89-CD69-FD43-8A1B-1BBA39E11929}" type="presParOf" srcId="{43B75B4A-0570-794E-A0B1-4D6508F32577}" destId="{8AA30CDF-78BE-044E-A331-B25FBED719AF}" srcOrd="4" destOrd="0" presId="urn:microsoft.com/office/officeart/2005/8/layout/hProcess4"/>
    <dgm:cxn modelId="{72AF28E2-7C21-5241-90AF-4DA6F3FD7608}" type="presParOf" srcId="{B6173158-FA99-6D4A-BA2C-610D7C51F4ED}" destId="{70E20729-C59E-DE4A-BCA2-EDDD829F01BD}" srcOrd="1" destOrd="0" presId="urn:microsoft.com/office/officeart/2005/8/layout/hProcess4"/>
    <dgm:cxn modelId="{D7229481-8A1E-094B-81E8-C49CAC0700E6}" type="presParOf" srcId="{B6173158-FA99-6D4A-BA2C-610D7C51F4ED}" destId="{3388498E-E7FB-FA4D-88EE-06FF780E6D45}" srcOrd="2" destOrd="0" presId="urn:microsoft.com/office/officeart/2005/8/layout/hProcess4"/>
    <dgm:cxn modelId="{72CFD731-6DAE-B447-A9F5-2CD1F0B023EB}" type="presParOf" srcId="{3388498E-E7FB-FA4D-88EE-06FF780E6D45}" destId="{9A427E69-A26F-3849-8F07-7BE98071523F}" srcOrd="0" destOrd="0" presId="urn:microsoft.com/office/officeart/2005/8/layout/hProcess4"/>
    <dgm:cxn modelId="{3E3982F0-E49A-374E-B100-E2BFBA48188E}" type="presParOf" srcId="{3388498E-E7FB-FA4D-88EE-06FF780E6D45}" destId="{83373937-22F9-2349-B2D8-B9CE9C4A4822}" srcOrd="1" destOrd="0" presId="urn:microsoft.com/office/officeart/2005/8/layout/hProcess4"/>
    <dgm:cxn modelId="{6146881D-3BD8-CE45-8CF2-0CCC48AACADC}" type="presParOf" srcId="{3388498E-E7FB-FA4D-88EE-06FF780E6D45}" destId="{B45168CA-C79E-7E4A-A390-7904CA683555}" srcOrd="2" destOrd="0" presId="urn:microsoft.com/office/officeart/2005/8/layout/hProcess4"/>
    <dgm:cxn modelId="{A232A2D2-6ABD-8146-9ED0-2C8B7F144A75}" type="presParOf" srcId="{3388498E-E7FB-FA4D-88EE-06FF780E6D45}" destId="{0B78B604-8C66-1B4D-82C7-8CC32390ECCB}" srcOrd="3" destOrd="0" presId="urn:microsoft.com/office/officeart/2005/8/layout/hProcess4"/>
    <dgm:cxn modelId="{E3BE5E56-0E6C-D94B-BD52-1E0670CC6FAC}" type="presParOf" srcId="{3388498E-E7FB-FA4D-88EE-06FF780E6D45}" destId="{9EC17576-3324-1D49-BE41-1D63565A0510}" srcOrd="4" destOrd="0" presId="urn:microsoft.com/office/officeart/2005/8/layout/hProcess4"/>
    <dgm:cxn modelId="{5F73F759-C567-4F4D-A752-8721163579D3}" type="presParOf" srcId="{B6173158-FA99-6D4A-BA2C-610D7C51F4ED}" destId="{0EB906D4-EE89-0C4A-94DE-7CD88974CBDA}" srcOrd="3" destOrd="0" presId="urn:microsoft.com/office/officeart/2005/8/layout/hProcess4"/>
    <dgm:cxn modelId="{688B998E-F08A-E949-B1A8-07F54E1D95E8}" type="presParOf" srcId="{B6173158-FA99-6D4A-BA2C-610D7C51F4ED}" destId="{E4DA2CC2-FD66-9F45-9E11-405BE36A2E0C}" srcOrd="4" destOrd="0" presId="urn:microsoft.com/office/officeart/2005/8/layout/hProcess4"/>
    <dgm:cxn modelId="{C2B3EF78-F202-054E-9607-63624477F2DD}" type="presParOf" srcId="{E4DA2CC2-FD66-9F45-9E11-405BE36A2E0C}" destId="{1328DE1B-65A6-654E-B3EB-F8128BE13017}" srcOrd="0" destOrd="0" presId="urn:microsoft.com/office/officeart/2005/8/layout/hProcess4"/>
    <dgm:cxn modelId="{4C9F81CB-E867-D54D-A243-6DE02C69B6E4}" type="presParOf" srcId="{E4DA2CC2-FD66-9F45-9E11-405BE36A2E0C}" destId="{95719A5D-4208-2E49-8279-9608C9EB141B}" srcOrd="1" destOrd="0" presId="urn:microsoft.com/office/officeart/2005/8/layout/hProcess4"/>
    <dgm:cxn modelId="{ED8DF7D1-EC4D-4849-8D7B-FCED1B0190C4}" type="presParOf" srcId="{E4DA2CC2-FD66-9F45-9E11-405BE36A2E0C}" destId="{67BBFBC7-46D9-E942-8B93-E8416EA51D0B}" srcOrd="2" destOrd="0" presId="urn:microsoft.com/office/officeart/2005/8/layout/hProcess4"/>
    <dgm:cxn modelId="{43D40A62-F075-BF41-8A1F-8487BB57C2D6}" type="presParOf" srcId="{E4DA2CC2-FD66-9F45-9E11-405BE36A2E0C}" destId="{B7E41FED-EF61-1C4F-8B14-0948EC5AFDFA}" srcOrd="3" destOrd="0" presId="urn:microsoft.com/office/officeart/2005/8/layout/hProcess4"/>
    <dgm:cxn modelId="{B2B66C39-B265-D04E-BB1D-EED121CE9D01}" type="presParOf" srcId="{E4DA2CC2-FD66-9F45-9E11-405BE36A2E0C}" destId="{95F12838-705E-904E-B8D2-F1536FABFC7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B021E-448A-804A-9399-F6DC2842E341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D4E4E-6676-9046-94A6-6D40B17528A6}">
      <dgm:prSet phldrT="[Text]"/>
      <dgm:spPr/>
      <dgm:t>
        <a:bodyPr/>
        <a:lstStyle/>
        <a:p>
          <a:r>
            <a:rPr lang="en-US" dirty="0" smtClean="0"/>
            <a:t>Normal o </a:t>
          </a:r>
          <a:r>
            <a:rPr lang="en-US" dirty="0" err="1" smtClean="0"/>
            <a:t>estático</a:t>
          </a:r>
          <a:endParaRPr lang="en-US" dirty="0"/>
        </a:p>
      </dgm:t>
    </dgm:pt>
    <dgm:pt modelId="{A06129A4-EA47-8943-84E1-85FFAFAC53BE}" type="parTrans" cxnId="{151653D6-E2A4-BA43-AD8C-D1420163F3C8}">
      <dgm:prSet/>
      <dgm:spPr/>
      <dgm:t>
        <a:bodyPr/>
        <a:lstStyle/>
        <a:p>
          <a:endParaRPr lang="en-US"/>
        </a:p>
      </dgm:t>
    </dgm:pt>
    <dgm:pt modelId="{A67888D9-22F5-4742-9291-46FEEDB28EB0}" type="sibTrans" cxnId="{151653D6-E2A4-BA43-AD8C-D1420163F3C8}">
      <dgm:prSet/>
      <dgm:spPr/>
      <dgm:t>
        <a:bodyPr/>
        <a:lstStyle/>
        <a:p>
          <a:endParaRPr lang="en-US"/>
        </a:p>
      </dgm:t>
    </dgm:pt>
    <dgm:pt modelId="{6808C23D-8C14-5447-AAB7-80714F4BEF0C}">
      <dgm:prSet phldrT="[Text]"/>
      <dgm:spPr/>
      <dgm:t>
        <a:bodyPr/>
        <a:lstStyle/>
        <a:p>
          <a:r>
            <a:rPr lang="en-US" dirty="0" err="1" smtClean="0"/>
            <a:t>Relativo</a:t>
          </a:r>
          <a:endParaRPr lang="en-US" dirty="0"/>
        </a:p>
      </dgm:t>
    </dgm:pt>
    <dgm:pt modelId="{D356886C-BF64-C946-91AE-B0C075B9E5D2}" type="parTrans" cxnId="{3CE18B6A-F1B0-E64E-A5D3-3BFD857E6A98}">
      <dgm:prSet/>
      <dgm:spPr/>
      <dgm:t>
        <a:bodyPr/>
        <a:lstStyle/>
        <a:p>
          <a:endParaRPr lang="en-US"/>
        </a:p>
      </dgm:t>
    </dgm:pt>
    <dgm:pt modelId="{BF4F302E-C93D-A247-B0C1-E6F695D8B0CE}" type="sibTrans" cxnId="{3CE18B6A-F1B0-E64E-A5D3-3BFD857E6A98}">
      <dgm:prSet/>
      <dgm:spPr/>
      <dgm:t>
        <a:bodyPr/>
        <a:lstStyle/>
        <a:p>
          <a:endParaRPr lang="en-US"/>
        </a:p>
      </dgm:t>
    </dgm:pt>
    <dgm:pt modelId="{DE58AF71-3996-3B46-9DCC-DE5DBC65305B}">
      <dgm:prSet phldrT="[Text]"/>
      <dgm:spPr/>
      <dgm:t>
        <a:bodyPr/>
        <a:lstStyle/>
        <a:p>
          <a:r>
            <a:rPr lang="en-US" dirty="0" err="1" smtClean="0"/>
            <a:t>Absoluto</a:t>
          </a:r>
          <a:endParaRPr lang="en-US" dirty="0" smtClean="0"/>
        </a:p>
      </dgm:t>
    </dgm:pt>
    <dgm:pt modelId="{5D3D2867-85BF-CF42-A164-6753C28B9C23}" type="parTrans" cxnId="{04317BBB-0B49-D54D-9251-C497601B08C1}">
      <dgm:prSet/>
      <dgm:spPr/>
      <dgm:t>
        <a:bodyPr/>
        <a:lstStyle/>
        <a:p>
          <a:endParaRPr lang="en-US"/>
        </a:p>
      </dgm:t>
    </dgm:pt>
    <dgm:pt modelId="{24A45AB3-43BE-3741-9968-86F08A083846}" type="sibTrans" cxnId="{04317BBB-0B49-D54D-9251-C497601B08C1}">
      <dgm:prSet/>
      <dgm:spPr/>
      <dgm:t>
        <a:bodyPr/>
        <a:lstStyle/>
        <a:p>
          <a:endParaRPr lang="en-US"/>
        </a:p>
      </dgm:t>
    </dgm:pt>
    <dgm:pt modelId="{7915FB44-7C23-5A41-BCF9-41CFBE0524BB}">
      <dgm:prSet phldrT="[Text]"/>
      <dgm:spPr/>
      <dgm:t>
        <a:bodyPr/>
        <a:lstStyle/>
        <a:p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Posicionamiento</a:t>
          </a:r>
          <a:endParaRPr lang="en-US" dirty="0"/>
        </a:p>
      </dgm:t>
    </dgm:pt>
    <dgm:pt modelId="{D555896A-C062-5E44-8A84-9453AA81C84A}" type="sibTrans" cxnId="{1578B7BC-A566-F742-BF7B-703A76A189EA}">
      <dgm:prSet/>
      <dgm:spPr/>
      <dgm:t>
        <a:bodyPr/>
        <a:lstStyle/>
        <a:p>
          <a:endParaRPr lang="en-US"/>
        </a:p>
      </dgm:t>
    </dgm:pt>
    <dgm:pt modelId="{F7BFE2F5-77FC-204A-93C6-77B9134D8C67}" type="parTrans" cxnId="{1578B7BC-A566-F742-BF7B-703A76A189EA}">
      <dgm:prSet/>
      <dgm:spPr/>
      <dgm:t>
        <a:bodyPr/>
        <a:lstStyle/>
        <a:p>
          <a:endParaRPr lang="en-US"/>
        </a:p>
      </dgm:t>
    </dgm:pt>
    <dgm:pt modelId="{F3093DC0-3AEB-2A43-9A5A-402CAED040E5}">
      <dgm:prSet phldrT="[Text]"/>
      <dgm:spPr/>
      <dgm:t>
        <a:bodyPr/>
        <a:lstStyle/>
        <a:p>
          <a:r>
            <a:rPr lang="en-US" dirty="0" err="1" smtClean="0"/>
            <a:t>Fijo</a:t>
          </a:r>
          <a:endParaRPr lang="en-US" dirty="0" smtClean="0"/>
        </a:p>
      </dgm:t>
    </dgm:pt>
    <dgm:pt modelId="{92037C39-3905-6040-9005-534EB10BA72A}" type="parTrans" cxnId="{9F2388D0-59A3-544C-866C-5A7F529D2129}">
      <dgm:prSet/>
      <dgm:spPr/>
      <dgm:t>
        <a:bodyPr/>
        <a:lstStyle/>
        <a:p>
          <a:endParaRPr lang="en-US"/>
        </a:p>
      </dgm:t>
    </dgm:pt>
    <dgm:pt modelId="{AB07B988-C5E3-5144-A91D-4377DBF374C4}" type="sibTrans" cxnId="{9F2388D0-59A3-544C-866C-5A7F529D2129}">
      <dgm:prSet/>
      <dgm:spPr/>
      <dgm:t>
        <a:bodyPr/>
        <a:lstStyle/>
        <a:p>
          <a:endParaRPr lang="en-US"/>
        </a:p>
      </dgm:t>
    </dgm:pt>
    <dgm:pt modelId="{6959B46F-433C-3542-8ED4-D98C7A1A504D}" type="pres">
      <dgm:prSet presAssocID="{E3AB021E-448A-804A-9399-F6DC2842E3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05800-7396-FF48-99F4-3D23580AD30C}" type="pres">
      <dgm:prSet presAssocID="{7915FB44-7C23-5A41-BCF9-41CFBE0524BB}" presName="root1" presStyleCnt="0"/>
      <dgm:spPr/>
    </dgm:pt>
    <dgm:pt modelId="{4A2A199C-2365-CF49-8220-719592948985}" type="pres">
      <dgm:prSet presAssocID="{7915FB44-7C23-5A41-BCF9-41CFBE0524B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3BBDA-D3D8-CD4C-98DB-006320C0FE9E}" type="pres">
      <dgm:prSet presAssocID="{7915FB44-7C23-5A41-BCF9-41CFBE0524BB}" presName="level2hierChild" presStyleCnt="0"/>
      <dgm:spPr/>
    </dgm:pt>
    <dgm:pt modelId="{254C0FA4-C7DE-A045-B5D6-C492F2E5F990}" type="pres">
      <dgm:prSet presAssocID="{A06129A4-EA47-8943-84E1-85FFAFAC53BE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4949080C-1BB9-324C-AAD5-72EFDDD485E5}" type="pres">
      <dgm:prSet presAssocID="{A06129A4-EA47-8943-84E1-85FFAFAC53BE}" presName="connTx" presStyleLbl="parChTrans1D2" presStyleIdx="0" presStyleCnt="4"/>
      <dgm:spPr/>
      <dgm:t>
        <a:bodyPr/>
        <a:lstStyle/>
        <a:p>
          <a:endParaRPr lang="en-US"/>
        </a:p>
      </dgm:t>
    </dgm:pt>
    <dgm:pt modelId="{9641B24D-A985-7B49-8464-EFC457BD4A82}" type="pres">
      <dgm:prSet presAssocID="{425D4E4E-6676-9046-94A6-6D40B17528A6}" presName="root2" presStyleCnt="0"/>
      <dgm:spPr/>
    </dgm:pt>
    <dgm:pt modelId="{4D604564-1D8E-5D40-B97D-9107154AE2F9}" type="pres">
      <dgm:prSet presAssocID="{425D4E4E-6676-9046-94A6-6D40B17528A6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69C4D-5077-7640-974A-AEBBA2C6C03D}" type="pres">
      <dgm:prSet presAssocID="{425D4E4E-6676-9046-94A6-6D40B17528A6}" presName="level3hierChild" presStyleCnt="0"/>
      <dgm:spPr/>
    </dgm:pt>
    <dgm:pt modelId="{FCAA943E-7CF7-1A49-AC06-C142EE83887B}" type="pres">
      <dgm:prSet presAssocID="{D356886C-BF64-C946-91AE-B0C075B9E5D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66DAFB0F-D848-854A-A6D8-F945FF30C37C}" type="pres">
      <dgm:prSet presAssocID="{D356886C-BF64-C946-91AE-B0C075B9E5D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87CD3F9E-FC60-2445-9416-98D104531ECC}" type="pres">
      <dgm:prSet presAssocID="{6808C23D-8C14-5447-AAB7-80714F4BEF0C}" presName="root2" presStyleCnt="0"/>
      <dgm:spPr/>
    </dgm:pt>
    <dgm:pt modelId="{1FEB11D5-FB44-334E-91A3-398C882E3BAC}" type="pres">
      <dgm:prSet presAssocID="{6808C23D-8C14-5447-AAB7-80714F4BEF0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C7BA6-168A-7749-9746-5EC8365EADA3}" type="pres">
      <dgm:prSet presAssocID="{6808C23D-8C14-5447-AAB7-80714F4BEF0C}" presName="level3hierChild" presStyleCnt="0"/>
      <dgm:spPr/>
    </dgm:pt>
    <dgm:pt modelId="{41AF0CCB-95F7-9D4D-80E1-E11A6B139287}" type="pres">
      <dgm:prSet presAssocID="{5D3D2867-85BF-CF42-A164-6753C28B9C23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F26B4A8C-605A-FF4A-92CC-1BD59E087551}" type="pres">
      <dgm:prSet presAssocID="{5D3D2867-85BF-CF42-A164-6753C28B9C2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34D5374C-0989-EB43-A2F7-F62F3AE51DB5}" type="pres">
      <dgm:prSet presAssocID="{DE58AF71-3996-3B46-9DCC-DE5DBC65305B}" presName="root2" presStyleCnt="0"/>
      <dgm:spPr/>
    </dgm:pt>
    <dgm:pt modelId="{2AE06925-8FEB-0440-B51A-55D14A3C50A2}" type="pres">
      <dgm:prSet presAssocID="{DE58AF71-3996-3B46-9DCC-DE5DBC65305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38CC97-0EBE-8846-83B7-506DF2A43280}" type="pres">
      <dgm:prSet presAssocID="{DE58AF71-3996-3B46-9DCC-DE5DBC65305B}" presName="level3hierChild" presStyleCnt="0"/>
      <dgm:spPr/>
    </dgm:pt>
    <dgm:pt modelId="{9FF024F7-A2DB-4A42-8548-F99CE5EFDC2B}" type="pres">
      <dgm:prSet presAssocID="{92037C39-3905-6040-9005-534EB10BA72A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35F51B7-2EB8-C449-B4F4-C59162E81B5D}" type="pres">
      <dgm:prSet presAssocID="{92037C39-3905-6040-9005-534EB10BA72A}" presName="connTx" presStyleLbl="parChTrans1D2" presStyleIdx="3" presStyleCnt="4"/>
      <dgm:spPr/>
      <dgm:t>
        <a:bodyPr/>
        <a:lstStyle/>
        <a:p>
          <a:endParaRPr lang="en-US"/>
        </a:p>
      </dgm:t>
    </dgm:pt>
    <dgm:pt modelId="{F76ADBBC-19C9-1B4D-A3D2-788492BBD96F}" type="pres">
      <dgm:prSet presAssocID="{F3093DC0-3AEB-2A43-9A5A-402CAED040E5}" presName="root2" presStyleCnt="0"/>
      <dgm:spPr/>
    </dgm:pt>
    <dgm:pt modelId="{B97495A4-8297-E143-8F83-01182ECE2C96}" type="pres">
      <dgm:prSet presAssocID="{F3093DC0-3AEB-2A43-9A5A-402CAED040E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D8A24B-2674-B24A-B941-22AEF65223B5}" type="pres">
      <dgm:prSet presAssocID="{F3093DC0-3AEB-2A43-9A5A-402CAED040E5}" presName="level3hierChild" presStyleCnt="0"/>
      <dgm:spPr/>
    </dgm:pt>
  </dgm:ptLst>
  <dgm:cxnLst>
    <dgm:cxn modelId="{BC30A966-0390-1D47-81E8-1C4429C0F5B8}" type="presOf" srcId="{7915FB44-7C23-5A41-BCF9-41CFBE0524BB}" destId="{4A2A199C-2365-CF49-8220-719592948985}" srcOrd="0" destOrd="0" presId="urn:microsoft.com/office/officeart/2008/layout/HorizontalMultiLevelHierarchy"/>
    <dgm:cxn modelId="{1578B7BC-A566-F742-BF7B-703A76A189EA}" srcId="{E3AB021E-448A-804A-9399-F6DC2842E341}" destId="{7915FB44-7C23-5A41-BCF9-41CFBE0524BB}" srcOrd="0" destOrd="0" parTransId="{F7BFE2F5-77FC-204A-93C6-77B9134D8C67}" sibTransId="{D555896A-C062-5E44-8A84-9453AA81C84A}"/>
    <dgm:cxn modelId="{C8EC3C8A-FFDD-094E-A295-31B53C8D9AA8}" type="presOf" srcId="{425D4E4E-6676-9046-94A6-6D40B17528A6}" destId="{4D604564-1D8E-5D40-B97D-9107154AE2F9}" srcOrd="0" destOrd="0" presId="urn:microsoft.com/office/officeart/2008/layout/HorizontalMultiLevelHierarchy"/>
    <dgm:cxn modelId="{9F2388D0-59A3-544C-866C-5A7F529D2129}" srcId="{7915FB44-7C23-5A41-BCF9-41CFBE0524BB}" destId="{F3093DC0-3AEB-2A43-9A5A-402CAED040E5}" srcOrd="3" destOrd="0" parTransId="{92037C39-3905-6040-9005-534EB10BA72A}" sibTransId="{AB07B988-C5E3-5144-A91D-4377DBF374C4}"/>
    <dgm:cxn modelId="{151653D6-E2A4-BA43-AD8C-D1420163F3C8}" srcId="{7915FB44-7C23-5A41-BCF9-41CFBE0524BB}" destId="{425D4E4E-6676-9046-94A6-6D40B17528A6}" srcOrd="0" destOrd="0" parTransId="{A06129A4-EA47-8943-84E1-85FFAFAC53BE}" sibTransId="{A67888D9-22F5-4742-9291-46FEEDB28EB0}"/>
    <dgm:cxn modelId="{8176B9FE-EA0A-2243-ABAF-FCADBF26F550}" type="presOf" srcId="{6808C23D-8C14-5447-AAB7-80714F4BEF0C}" destId="{1FEB11D5-FB44-334E-91A3-398C882E3BAC}" srcOrd="0" destOrd="0" presId="urn:microsoft.com/office/officeart/2008/layout/HorizontalMultiLevelHierarchy"/>
    <dgm:cxn modelId="{35B7B2BE-16F4-2E4B-938C-C3AB618FBFE8}" type="presOf" srcId="{A06129A4-EA47-8943-84E1-85FFAFAC53BE}" destId="{254C0FA4-C7DE-A045-B5D6-C492F2E5F990}" srcOrd="0" destOrd="0" presId="urn:microsoft.com/office/officeart/2008/layout/HorizontalMultiLevelHierarchy"/>
    <dgm:cxn modelId="{946E5ED9-FC96-2547-AA48-3760D1E1E5F8}" type="presOf" srcId="{92037C39-3905-6040-9005-534EB10BA72A}" destId="{9FF024F7-A2DB-4A42-8548-F99CE5EFDC2B}" srcOrd="0" destOrd="0" presId="urn:microsoft.com/office/officeart/2008/layout/HorizontalMultiLevelHierarchy"/>
    <dgm:cxn modelId="{23120F28-7EE8-0D47-AB99-9EB289CE1F05}" type="presOf" srcId="{E3AB021E-448A-804A-9399-F6DC2842E341}" destId="{6959B46F-433C-3542-8ED4-D98C7A1A504D}" srcOrd="0" destOrd="0" presId="urn:microsoft.com/office/officeart/2008/layout/HorizontalMultiLevelHierarchy"/>
    <dgm:cxn modelId="{04317BBB-0B49-D54D-9251-C497601B08C1}" srcId="{7915FB44-7C23-5A41-BCF9-41CFBE0524BB}" destId="{DE58AF71-3996-3B46-9DCC-DE5DBC65305B}" srcOrd="2" destOrd="0" parTransId="{5D3D2867-85BF-CF42-A164-6753C28B9C23}" sibTransId="{24A45AB3-43BE-3741-9968-86F08A083846}"/>
    <dgm:cxn modelId="{AD3B7F59-391D-8A4C-9BBF-86EA8C8FDFCF}" type="presOf" srcId="{5D3D2867-85BF-CF42-A164-6753C28B9C23}" destId="{F26B4A8C-605A-FF4A-92CC-1BD59E087551}" srcOrd="1" destOrd="0" presId="urn:microsoft.com/office/officeart/2008/layout/HorizontalMultiLevelHierarchy"/>
    <dgm:cxn modelId="{0B156462-7E22-DD45-8A8E-18908BCEAC67}" type="presOf" srcId="{5D3D2867-85BF-CF42-A164-6753C28B9C23}" destId="{41AF0CCB-95F7-9D4D-80E1-E11A6B139287}" srcOrd="0" destOrd="0" presId="urn:microsoft.com/office/officeart/2008/layout/HorizontalMultiLevelHierarchy"/>
    <dgm:cxn modelId="{3B766388-1189-0844-96BB-EB6DD057211A}" type="presOf" srcId="{D356886C-BF64-C946-91AE-B0C075B9E5D2}" destId="{FCAA943E-7CF7-1A49-AC06-C142EE83887B}" srcOrd="0" destOrd="0" presId="urn:microsoft.com/office/officeart/2008/layout/HorizontalMultiLevelHierarchy"/>
    <dgm:cxn modelId="{ADA92F10-DB1D-8544-8215-C18044E8A986}" type="presOf" srcId="{F3093DC0-3AEB-2A43-9A5A-402CAED040E5}" destId="{B97495A4-8297-E143-8F83-01182ECE2C96}" srcOrd="0" destOrd="0" presId="urn:microsoft.com/office/officeart/2008/layout/HorizontalMultiLevelHierarchy"/>
    <dgm:cxn modelId="{3CE18B6A-F1B0-E64E-A5D3-3BFD857E6A98}" srcId="{7915FB44-7C23-5A41-BCF9-41CFBE0524BB}" destId="{6808C23D-8C14-5447-AAB7-80714F4BEF0C}" srcOrd="1" destOrd="0" parTransId="{D356886C-BF64-C946-91AE-B0C075B9E5D2}" sibTransId="{BF4F302E-C93D-A247-B0C1-E6F695D8B0CE}"/>
    <dgm:cxn modelId="{33A21967-57C1-0F42-ADB6-EDDFAB28CE1F}" type="presOf" srcId="{DE58AF71-3996-3B46-9DCC-DE5DBC65305B}" destId="{2AE06925-8FEB-0440-B51A-55D14A3C50A2}" srcOrd="0" destOrd="0" presId="urn:microsoft.com/office/officeart/2008/layout/HorizontalMultiLevelHierarchy"/>
    <dgm:cxn modelId="{AB881831-2EB2-9741-AC2E-83A7A447B744}" type="presOf" srcId="{92037C39-3905-6040-9005-534EB10BA72A}" destId="{635F51B7-2EB8-C449-B4F4-C59162E81B5D}" srcOrd="1" destOrd="0" presId="urn:microsoft.com/office/officeart/2008/layout/HorizontalMultiLevelHierarchy"/>
    <dgm:cxn modelId="{CB40411F-50FD-5342-81BE-BF6C274FD002}" type="presOf" srcId="{D356886C-BF64-C946-91AE-B0C075B9E5D2}" destId="{66DAFB0F-D848-854A-A6D8-F945FF30C37C}" srcOrd="1" destOrd="0" presId="urn:microsoft.com/office/officeart/2008/layout/HorizontalMultiLevelHierarchy"/>
    <dgm:cxn modelId="{2DE975B0-FD8D-AC4C-B627-DA9660DEA335}" type="presOf" srcId="{A06129A4-EA47-8943-84E1-85FFAFAC53BE}" destId="{4949080C-1BB9-324C-AAD5-72EFDDD485E5}" srcOrd="1" destOrd="0" presId="urn:microsoft.com/office/officeart/2008/layout/HorizontalMultiLevelHierarchy"/>
    <dgm:cxn modelId="{950D61A7-9703-324D-93D9-E22FFD6E4FAB}" type="presParOf" srcId="{6959B46F-433C-3542-8ED4-D98C7A1A504D}" destId="{4FF05800-7396-FF48-99F4-3D23580AD30C}" srcOrd="0" destOrd="0" presId="urn:microsoft.com/office/officeart/2008/layout/HorizontalMultiLevelHierarchy"/>
    <dgm:cxn modelId="{F5D26529-ED86-1F46-9B14-376A066E3B11}" type="presParOf" srcId="{4FF05800-7396-FF48-99F4-3D23580AD30C}" destId="{4A2A199C-2365-CF49-8220-719592948985}" srcOrd="0" destOrd="0" presId="urn:microsoft.com/office/officeart/2008/layout/HorizontalMultiLevelHierarchy"/>
    <dgm:cxn modelId="{303912F5-4489-A04D-8927-2F687745BEDB}" type="presParOf" srcId="{4FF05800-7396-FF48-99F4-3D23580AD30C}" destId="{4023BBDA-D3D8-CD4C-98DB-006320C0FE9E}" srcOrd="1" destOrd="0" presId="urn:microsoft.com/office/officeart/2008/layout/HorizontalMultiLevelHierarchy"/>
    <dgm:cxn modelId="{6B846A0E-F17D-DA4B-BF8B-388F5630676C}" type="presParOf" srcId="{4023BBDA-D3D8-CD4C-98DB-006320C0FE9E}" destId="{254C0FA4-C7DE-A045-B5D6-C492F2E5F990}" srcOrd="0" destOrd="0" presId="urn:microsoft.com/office/officeart/2008/layout/HorizontalMultiLevelHierarchy"/>
    <dgm:cxn modelId="{BE3CA8E7-6F99-DA41-859F-37A9C0840E32}" type="presParOf" srcId="{254C0FA4-C7DE-A045-B5D6-C492F2E5F990}" destId="{4949080C-1BB9-324C-AAD5-72EFDDD485E5}" srcOrd="0" destOrd="0" presId="urn:microsoft.com/office/officeart/2008/layout/HorizontalMultiLevelHierarchy"/>
    <dgm:cxn modelId="{65BEE548-7FA1-6C43-8D14-A1E6F51987A8}" type="presParOf" srcId="{4023BBDA-D3D8-CD4C-98DB-006320C0FE9E}" destId="{9641B24D-A985-7B49-8464-EFC457BD4A82}" srcOrd="1" destOrd="0" presId="urn:microsoft.com/office/officeart/2008/layout/HorizontalMultiLevelHierarchy"/>
    <dgm:cxn modelId="{BA3E1095-FF26-C24B-8910-B3EBFF12F886}" type="presParOf" srcId="{9641B24D-A985-7B49-8464-EFC457BD4A82}" destId="{4D604564-1D8E-5D40-B97D-9107154AE2F9}" srcOrd="0" destOrd="0" presId="urn:microsoft.com/office/officeart/2008/layout/HorizontalMultiLevelHierarchy"/>
    <dgm:cxn modelId="{6C1A4FF1-6591-B04C-8C3A-BB80F80146A1}" type="presParOf" srcId="{9641B24D-A985-7B49-8464-EFC457BD4A82}" destId="{C3069C4D-5077-7640-974A-AEBBA2C6C03D}" srcOrd="1" destOrd="0" presId="urn:microsoft.com/office/officeart/2008/layout/HorizontalMultiLevelHierarchy"/>
    <dgm:cxn modelId="{DFF945A3-842B-034C-BC66-862367F30D4E}" type="presParOf" srcId="{4023BBDA-D3D8-CD4C-98DB-006320C0FE9E}" destId="{FCAA943E-7CF7-1A49-AC06-C142EE83887B}" srcOrd="2" destOrd="0" presId="urn:microsoft.com/office/officeart/2008/layout/HorizontalMultiLevelHierarchy"/>
    <dgm:cxn modelId="{309CBC8D-1C05-704A-8FC9-6E5842B8A775}" type="presParOf" srcId="{FCAA943E-7CF7-1A49-AC06-C142EE83887B}" destId="{66DAFB0F-D848-854A-A6D8-F945FF30C37C}" srcOrd="0" destOrd="0" presId="urn:microsoft.com/office/officeart/2008/layout/HorizontalMultiLevelHierarchy"/>
    <dgm:cxn modelId="{0B875B34-1C52-FB4B-8C59-22D21343AA32}" type="presParOf" srcId="{4023BBDA-D3D8-CD4C-98DB-006320C0FE9E}" destId="{87CD3F9E-FC60-2445-9416-98D104531ECC}" srcOrd="3" destOrd="0" presId="urn:microsoft.com/office/officeart/2008/layout/HorizontalMultiLevelHierarchy"/>
    <dgm:cxn modelId="{DF0A382A-7E38-4C42-B673-CA150ED9AE4A}" type="presParOf" srcId="{87CD3F9E-FC60-2445-9416-98D104531ECC}" destId="{1FEB11D5-FB44-334E-91A3-398C882E3BAC}" srcOrd="0" destOrd="0" presId="urn:microsoft.com/office/officeart/2008/layout/HorizontalMultiLevelHierarchy"/>
    <dgm:cxn modelId="{F3B90794-0EA3-724B-BDA1-B6D772A43B01}" type="presParOf" srcId="{87CD3F9E-FC60-2445-9416-98D104531ECC}" destId="{0CFC7BA6-168A-7749-9746-5EC8365EADA3}" srcOrd="1" destOrd="0" presId="urn:microsoft.com/office/officeart/2008/layout/HorizontalMultiLevelHierarchy"/>
    <dgm:cxn modelId="{33127790-9035-6546-BCC9-64E59B06CB42}" type="presParOf" srcId="{4023BBDA-D3D8-CD4C-98DB-006320C0FE9E}" destId="{41AF0CCB-95F7-9D4D-80E1-E11A6B139287}" srcOrd="4" destOrd="0" presId="urn:microsoft.com/office/officeart/2008/layout/HorizontalMultiLevelHierarchy"/>
    <dgm:cxn modelId="{ABD1298A-4606-8F44-A8A5-E5E9244D8372}" type="presParOf" srcId="{41AF0CCB-95F7-9D4D-80E1-E11A6B139287}" destId="{F26B4A8C-605A-FF4A-92CC-1BD59E087551}" srcOrd="0" destOrd="0" presId="urn:microsoft.com/office/officeart/2008/layout/HorizontalMultiLevelHierarchy"/>
    <dgm:cxn modelId="{3D579CEF-1169-F64A-8E7B-2A2ACA08F21E}" type="presParOf" srcId="{4023BBDA-D3D8-CD4C-98DB-006320C0FE9E}" destId="{34D5374C-0989-EB43-A2F7-F62F3AE51DB5}" srcOrd="5" destOrd="0" presId="urn:microsoft.com/office/officeart/2008/layout/HorizontalMultiLevelHierarchy"/>
    <dgm:cxn modelId="{34A4DA42-E6B3-0647-9386-EC5ECE8B4331}" type="presParOf" srcId="{34D5374C-0989-EB43-A2F7-F62F3AE51DB5}" destId="{2AE06925-8FEB-0440-B51A-55D14A3C50A2}" srcOrd="0" destOrd="0" presId="urn:microsoft.com/office/officeart/2008/layout/HorizontalMultiLevelHierarchy"/>
    <dgm:cxn modelId="{1D6880B9-77FF-B949-ACFB-95D8847DB90B}" type="presParOf" srcId="{34D5374C-0989-EB43-A2F7-F62F3AE51DB5}" destId="{F038CC97-0EBE-8846-83B7-506DF2A43280}" srcOrd="1" destOrd="0" presId="urn:microsoft.com/office/officeart/2008/layout/HorizontalMultiLevelHierarchy"/>
    <dgm:cxn modelId="{A6E4178A-680D-614A-8320-78B544DE7032}" type="presParOf" srcId="{4023BBDA-D3D8-CD4C-98DB-006320C0FE9E}" destId="{9FF024F7-A2DB-4A42-8548-F99CE5EFDC2B}" srcOrd="6" destOrd="0" presId="urn:microsoft.com/office/officeart/2008/layout/HorizontalMultiLevelHierarchy"/>
    <dgm:cxn modelId="{A6494975-DDB4-C548-96E7-4D4DD0858E7E}" type="presParOf" srcId="{9FF024F7-A2DB-4A42-8548-F99CE5EFDC2B}" destId="{635F51B7-2EB8-C449-B4F4-C59162E81B5D}" srcOrd="0" destOrd="0" presId="urn:microsoft.com/office/officeart/2008/layout/HorizontalMultiLevelHierarchy"/>
    <dgm:cxn modelId="{55D1B00C-C15C-0A4E-B514-5F03833EEF90}" type="presParOf" srcId="{4023BBDA-D3D8-CD4C-98DB-006320C0FE9E}" destId="{F76ADBBC-19C9-1B4D-A3D2-788492BBD96F}" srcOrd="7" destOrd="0" presId="urn:microsoft.com/office/officeart/2008/layout/HorizontalMultiLevelHierarchy"/>
    <dgm:cxn modelId="{789F24E4-50AC-2447-99FD-AE140F1E61FE}" type="presParOf" srcId="{F76ADBBC-19C9-1B4D-A3D2-788492BBD96F}" destId="{B97495A4-8297-E143-8F83-01182ECE2C96}" srcOrd="0" destOrd="0" presId="urn:microsoft.com/office/officeart/2008/layout/HorizontalMultiLevelHierarchy"/>
    <dgm:cxn modelId="{3D459E4E-FC01-324E-9D68-C689F769502D}" type="presParOf" srcId="{F76ADBBC-19C9-1B4D-A3D2-788492BBD96F}" destId="{9DD8A24B-2674-B24A-B941-22AEF65223B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3450C-A1B8-F840-8418-EC642CC8F2A4}">
      <dsp:nvSpPr>
        <dsp:cNvPr id="0" name=""/>
        <dsp:cNvSpPr/>
      </dsp:nvSpPr>
      <dsp:spPr>
        <a:xfrm>
          <a:off x="141" y="1558341"/>
          <a:ext cx="2266626" cy="18849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Fuentes: </a:t>
          </a:r>
          <a:r>
            <a:rPr lang="en-US" sz="1400" kern="1200" dirty="0" err="1" smtClean="0"/>
            <a:t>tipo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énfasis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Color: </a:t>
          </a:r>
          <a:r>
            <a:rPr lang="en-US" sz="1400" kern="1200" dirty="0" err="1" smtClean="0"/>
            <a:t>fondo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Atributos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Alineación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Margen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borde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relleno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43519" y="1601719"/>
        <a:ext cx="2179870" cy="1394264"/>
      </dsp:txXfrm>
    </dsp:sp>
    <dsp:sp modelId="{70E20729-C59E-DE4A-BCA2-EDDD829F01BD}">
      <dsp:nvSpPr>
        <dsp:cNvPr id="0" name=""/>
        <dsp:cNvSpPr/>
      </dsp:nvSpPr>
      <dsp:spPr>
        <a:xfrm>
          <a:off x="1300931" y="2316913"/>
          <a:ext cx="2356306" cy="2356306"/>
        </a:xfrm>
        <a:prstGeom prst="leftCircularArrow">
          <a:avLst>
            <a:gd name="adj1" fmla="val 2550"/>
            <a:gd name="adj2" fmla="val 309429"/>
            <a:gd name="adj3" fmla="val 2084842"/>
            <a:gd name="adj4" fmla="val 9024391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10C670-A984-DD4E-BB02-339082F6C690}">
      <dsp:nvSpPr>
        <dsp:cNvPr id="0" name=""/>
        <dsp:cNvSpPr/>
      </dsp:nvSpPr>
      <dsp:spPr>
        <a:xfrm>
          <a:off x="503836" y="3243529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1.0</a:t>
          </a:r>
          <a:endParaRPr lang="en-US" sz="4500" kern="1200" dirty="0"/>
        </a:p>
      </dsp:txBody>
      <dsp:txXfrm>
        <a:off x="527303" y="3266996"/>
        <a:ext cx="1967845" cy="754277"/>
      </dsp:txXfrm>
    </dsp:sp>
    <dsp:sp modelId="{83373937-22F9-2349-B2D8-B9CE9C4A4822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Aumenta</a:t>
          </a:r>
          <a:r>
            <a:rPr lang="en-US" sz="1400" kern="1200" dirty="0" smtClean="0"/>
            <a:t> las </a:t>
          </a:r>
          <a:r>
            <a:rPr lang="en-US" sz="1400" kern="1200" dirty="0" err="1" smtClean="0"/>
            <a:t>características</a:t>
          </a:r>
          <a:r>
            <a:rPr lang="en-US" sz="1400" kern="1200" dirty="0" smtClean="0"/>
            <a:t> de CSS 1.0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Diseño</a:t>
          </a:r>
          <a:r>
            <a:rPr lang="en-US" sz="1400" kern="1200" dirty="0" smtClean="0"/>
            <a:t> (layout)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2847784" y="2218214"/>
        <a:ext cx="2180582" cy="1382843"/>
      </dsp:txXfrm>
    </dsp:sp>
    <dsp:sp modelId="{0EB906D4-EE89-0C4A-94DE-7CD88974CBDA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8B604-8C66-1B4D-82C7-8CC32390ECCB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2.0</a:t>
          </a:r>
          <a:endParaRPr lang="en-US" sz="4500" kern="1200" dirty="0"/>
        </a:p>
      </dsp:txBody>
      <dsp:txXfrm>
        <a:off x="3331924" y="1397448"/>
        <a:ext cx="1967845" cy="754277"/>
      </dsp:txXfrm>
    </dsp:sp>
    <dsp:sp modelId="{95719A5D-4208-2E49-8279-9608C9EB141B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Translucidez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Adaptabilidad</a:t>
          </a:r>
          <a:r>
            <a:rPr lang="en-US" sz="1400" kern="1200" dirty="0" smtClean="0"/>
            <a:t> a </a:t>
          </a:r>
          <a:r>
            <a:rPr lang="en-US" sz="1400" kern="1200" dirty="0" err="1" smtClean="0"/>
            <a:t>los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dispositivos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Espacios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nombres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Selectores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Modularidad</a:t>
          </a:r>
          <a:endParaRPr lang="en-US" sz="1400" kern="1200" dirty="0"/>
        </a:p>
      </dsp:txBody>
      <dsp:txXfrm>
        <a:off x="5652405" y="1817608"/>
        <a:ext cx="2180582" cy="1382843"/>
      </dsp:txXfrm>
    </dsp:sp>
    <dsp:sp modelId="{B7E41FED-EF61-1C4F-8B14-0948EC5AFDFA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3.0</a:t>
          </a:r>
          <a:endParaRPr lang="en-US" sz="4500" kern="1200" dirty="0"/>
        </a:p>
      </dsp:txBody>
      <dsp:txXfrm>
        <a:off x="6136545" y="3266941"/>
        <a:ext cx="1967845" cy="75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Hojas</a:t>
            </a:r>
            <a:r>
              <a:rPr lang="en-US" sz="1200" dirty="0" smtClean="0"/>
              <a:t> de </a:t>
            </a:r>
            <a:r>
              <a:rPr lang="en-US" sz="1200" dirty="0" err="1" smtClean="0"/>
              <a:t>estilo</a:t>
            </a:r>
            <a:r>
              <a:rPr lang="en-US" sz="1200" dirty="0" smtClean="0"/>
              <a:t> </a:t>
            </a:r>
            <a:r>
              <a:rPr lang="en-US" sz="1200" dirty="0" err="1" smtClean="0"/>
              <a:t>externas</a:t>
            </a:r>
            <a:r>
              <a:rPr lang="en-US" sz="1200" dirty="0" smtClean="0"/>
              <a:t> </a:t>
            </a:r>
            <a:r>
              <a:rPr lang="en-US" sz="1200" dirty="0" err="1" smtClean="0"/>
              <a:t>permiten</a:t>
            </a:r>
            <a:r>
              <a:rPr lang="en-US" sz="1200" dirty="0" smtClean="0"/>
              <a:t> </a:t>
            </a:r>
            <a:r>
              <a:rPr lang="en-US" sz="1200" dirty="0" err="1" smtClean="0"/>
              <a:t>cambiar</a:t>
            </a:r>
            <a:r>
              <a:rPr lang="en-US" sz="1200" dirty="0" smtClean="0"/>
              <a:t> la </a:t>
            </a:r>
            <a:r>
              <a:rPr lang="en-US" sz="1200" dirty="0" err="1" smtClean="0"/>
              <a:t>apariencia</a:t>
            </a:r>
            <a:r>
              <a:rPr lang="en-US" sz="1200" dirty="0" smtClean="0"/>
              <a:t> y la </a:t>
            </a:r>
            <a:r>
              <a:rPr lang="en-US" sz="1200" dirty="0" err="1" smtClean="0"/>
              <a:t>organizacion</a:t>
            </a:r>
            <a:r>
              <a:rPr lang="en-US" sz="1200" dirty="0" smtClean="0"/>
              <a:t> de </a:t>
            </a:r>
            <a:r>
              <a:rPr lang="en-US" sz="1200" dirty="0" err="1" smtClean="0"/>
              <a:t>todo</a:t>
            </a:r>
            <a:r>
              <a:rPr lang="en-US" sz="1200" dirty="0" smtClean="0"/>
              <a:t> las </a:t>
            </a:r>
            <a:r>
              <a:rPr lang="en-US" sz="1200" dirty="0" err="1" smtClean="0"/>
              <a:t>paginas</a:t>
            </a:r>
            <a:r>
              <a:rPr lang="en-US" sz="1200" dirty="0" smtClean="0"/>
              <a:t> del </a:t>
            </a:r>
            <a:r>
              <a:rPr lang="en-US" sz="1200" dirty="0" err="1" smtClean="0"/>
              <a:t>sitio</a:t>
            </a:r>
            <a:r>
              <a:rPr lang="en-US" sz="1200" dirty="0" smtClean="0"/>
              <a:t> Web </a:t>
            </a:r>
            <a:r>
              <a:rPr lang="en-US" sz="1200" dirty="0" err="1" smtClean="0"/>
              <a:t>editando</a:t>
            </a:r>
            <a:r>
              <a:rPr lang="en-US" sz="1200" dirty="0" smtClean="0"/>
              <a:t> un solo </a:t>
            </a:r>
            <a:r>
              <a:rPr lang="en-US" sz="1200" dirty="0" err="1" smtClean="0"/>
              <a:t>archivo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para el </a:t>
            </a:r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r>
              <a:rPr lang="en-US" dirty="0" smtClean="0"/>
              <a:t> y no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formato</a:t>
            </a:r>
            <a:endParaRPr lang="en-US" baseline="0" dirty="0" smtClean="0"/>
          </a:p>
          <a:p>
            <a:r>
              <a:rPr lang="en-US" baseline="0" dirty="0" smtClean="0"/>
              <a:t>HTML 3.1 </a:t>
            </a:r>
            <a:r>
              <a:rPr lang="en-US" baseline="0" dirty="0" err="1" smtClean="0"/>
              <a:t>aparece</a:t>
            </a:r>
            <a:r>
              <a:rPr lang="en-US" baseline="0" dirty="0" smtClean="0"/>
              <a:t> font, HTML 3.2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, HTML 4.0 lo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definitivamente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Hoy,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 smtClean="0"/>
              <a:t>soportan</a:t>
            </a:r>
            <a:r>
              <a:rPr lang="en-US" dirty="0" smtClean="0"/>
              <a:t> CSS</a:t>
            </a:r>
          </a:p>
          <a:p>
            <a:pPr marL="487672" indent="-487672" algn="just">
              <a:defRPr/>
            </a:pPr>
            <a:r>
              <a:rPr lang="es-EC" sz="1200" dirty="0" smtClean="0"/>
              <a:t>Compatible con versiones anteriores</a:t>
            </a:r>
            <a:endParaRPr lang="en-US" dirty="0" smtClean="0"/>
          </a:p>
          <a:p>
            <a:pPr marL="487672" indent="-487672" algn="just">
              <a:defRPr/>
            </a:pPr>
            <a:r>
              <a:rPr lang="es-EC" sz="1200" dirty="0" smtClean="0"/>
              <a:t>CSS3 es el ultimo estándar de las hojas de estilo en cascada.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</a:t>
            </a:r>
          </a:p>
          <a:p>
            <a:r>
              <a:rPr lang="en-US" dirty="0" smtClean="0"/>
              <a:t>Inline</a:t>
            </a:r>
          </a:p>
          <a:p>
            <a:r>
              <a:rPr lang="en-US" dirty="0" smtClean="0"/>
              <a:t>	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sencilla</a:t>
            </a:r>
            <a:endParaRPr lang="en-US" baseline="0" dirty="0" smtClean="0"/>
          </a:p>
          <a:p>
            <a:r>
              <a:rPr lang="en-US" dirty="0" smtClean="0"/>
              <a:t>	Mediante el </a:t>
            </a:r>
            <a:r>
              <a:rPr lang="en-US" dirty="0" err="1" smtClean="0"/>
              <a:t>atributo</a:t>
            </a:r>
            <a:r>
              <a:rPr lang="en-US" dirty="0" smtClean="0"/>
              <a:t> style y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 smtClean="0"/>
              <a:t>: font-size: 20px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Pruebas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Aumenta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Mezcla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presentación</a:t>
            </a:r>
            <a:endParaRPr lang="en-US" baseline="0" dirty="0" smtClean="0"/>
          </a:p>
          <a:p>
            <a:r>
              <a:rPr lang="en-US" baseline="0" dirty="0" smtClean="0"/>
              <a:t>Embedded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espacio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documento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Mejora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mantenibilidad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consistencia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&lt;style&gt;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&lt;head&gt;</a:t>
            </a:r>
          </a:p>
          <a:p>
            <a:r>
              <a:rPr lang="en-US" baseline="0" dirty="0" smtClean="0"/>
              <a:t>External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múltiples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páginas</a:t>
            </a:r>
            <a:r>
              <a:rPr lang="en-US" baseline="0" dirty="0" smtClean="0"/>
              <a:t> 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coloco</a:t>
            </a:r>
            <a:r>
              <a:rPr lang="en-US" dirty="0" smtClean="0"/>
              <a:t> el style antes del link?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0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blocks.asp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libre.org/consultar/amaya/css/css3_propiedades.html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html5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hyperlink" Target="http://www.colorzilla.com/gradient-editor/" TargetMode="External"/><Relationship Id="rId7" Type="http://schemas.openxmlformats.org/officeDocument/2006/relationships/image" Target="../media/image43.tiff"/><Relationship Id="rId2" Type="http://schemas.openxmlformats.org/officeDocument/2006/relationships/hyperlink" Target="https://css-tricks.com/css3-gradient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gramacion.net/articulo/12_librerias_de_css_para_efectos_hover_1511" TargetMode="External"/><Relationship Id="rId5" Type="http://schemas.openxmlformats.org/officeDocument/2006/relationships/hyperlink" Target="http://www.psdahtmlpasoapaso.com/blog/7-increibles-efectos-de-transicion-con-css3/" TargetMode="External"/><Relationship Id="rId4" Type="http://schemas.openxmlformats.org/officeDocument/2006/relationships/hyperlink" Target="http://www.csslab.cl/etiqueta/efectos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3.org/Style/CSS/current-work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3 – </a:t>
            </a:r>
            <a:r>
              <a:rPr lang="en-US" dirty="0" err="1" smtClean="0"/>
              <a:t>Estilo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vivo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3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Enlace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9665"/>
          <a:stretch/>
        </p:blipFill>
        <p:spPr>
          <a:xfrm>
            <a:off x="433137" y="1491915"/>
            <a:ext cx="6189787" cy="2823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16332" r="1275" b="17321"/>
          <a:stretch/>
        </p:blipFill>
        <p:spPr>
          <a:xfrm>
            <a:off x="2839453" y="1887666"/>
            <a:ext cx="7273736" cy="3080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6332" r="-160" b="9410"/>
          <a:stretch/>
        </p:blipFill>
        <p:spPr>
          <a:xfrm>
            <a:off x="5933887" y="2703038"/>
            <a:ext cx="6096000" cy="28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Estilo y 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pPr lvl="1"/>
            <a:r>
              <a:rPr lang="es-EC" sz="2109" dirty="0"/>
              <a:t>Elementos Block: posicionados uno bajo otro hacia abajo en la </a:t>
            </a:r>
            <a:r>
              <a:rPr lang="es-EC" sz="2109" dirty="0" smtClean="0"/>
              <a:t>página</a:t>
            </a:r>
            <a:endParaRPr lang="es-EC" sz="2109" dirty="0"/>
          </a:p>
          <a:p>
            <a:pPr lvl="2"/>
            <a:r>
              <a:rPr lang="es-EC" sz="1687" dirty="0"/>
              <a:t>&lt;header</a:t>
            </a:r>
            <a:r>
              <a:rPr lang="es-EC" sz="1687" dirty="0" smtClean="0"/>
              <a:t>&gt;</a:t>
            </a:r>
          </a:p>
          <a:p>
            <a:pPr lvl="2"/>
            <a:r>
              <a:rPr lang="es-EC" sz="1687" dirty="0"/>
              <a:t>&lt;nav&gt;</a:t>
            </a:r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section&gt;</a:t>
            </a:r>
          </a:p>
          <a:p>
            <a:pPr lvl="2"/>
            <a:r>
              <a:rPr lang="es-EC" sz="1687" dirty="0" smtClean="0"/>
              <a:t>&lt;aside&gt;</a:t>
            </a:r>
            <a:endParaRPr lang="es-EC" sz="1687" dirty="0"/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footer</a:t>
            </a:r>
            <a:r>
              <a:rPr lang="es-EC" sz="1687" dirty="0" smtClean="0"/>
              <a:t>&gt;</a:t>
            </a:r>
            <a:endParaRPr lang="es-EC" sz="1687" dirty="0"/>
          </a:p>
          <a:p>
            <a:pPr lvl="1"/>
            <a:r>
              <a:rPr lang="es-EC" sz="2109" dirty="0"/>
              <a:t>Elementos </a:t>
            </a:r>
            <a:r>
              <a:rPr lang="es-EC" sz="2109" dirty="0" err="1"/>
              <a:t>Inline</a:t>
            </a:r>
            <a:r>
              <a:rPr lang="es-EC" sz="21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  <p:sp>
        <p:nvSpPr>
          <p:cNvPr id="4" name="CuadroTexto 3">
            <a:hlinkClick r:id="rId3"/>
          </p:cNvPr>
          <p:cNvSpPr txBox="1"/>
          <p:nvPr/>
        </p:nvSpPr>
        <p:spPr>
          <a:xfrm>
            <a:off x="9793180" y="1027906"/>
            <a:ext cx="15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Block </a:t>
            </a:r>
            <a:r>
              <a:rPr lang="en-US" dirty="0" err="1" smtClean="0">
                <a:hlinkClick r:id="rId3"/>
              </a:rPr>
              <a:t>vs</a:t>
            </a:r>
            <a:r>
              <a:rPr lang="en-US" dirty="0" smtClean="0">
                <a:hlinkClick r:id="rId3"/>
              </a:rPr>
              <a:t> Inline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98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838200" y="1851109"/>
            <a:ext cx="10515600" cy="3594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</p:spTree>
    <p:extLst>
      <p:ext uri="{BB962C8B-B14F-4D97-AF65-F5344CB8AC3E}">
        <p14:creationId xmlns:p14="http://schemas.microsoft.com/office/powerpoint/2010/main" val="11560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tengo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– Internal - Inline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169318"/>
            <a:ext cx="889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precisos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 del </a:t>
            </a:r>
            <a:r>
              <a:rPr lang="en-US" dirty="0" err="1"/>
              <a:t>navegador</a:t>
            </a:r>
            <a:endParaRPr lang="en-US" dirty="0"/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externa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Head)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(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r>
              <a:rPr lang="en-US" dirty="0"/>
              <a:t> HTML)</a:t>
            </a:r>
          </a:p>
        </p:txBody>
      </p:sp>
    </p:spTree>
    <p:extLst>
      <p:ext uri="{BB962C8B-B14F-4D97-AF65-F5344CB8AC3E}">
        <p14:creationId xmlns:p14="http://schemas.microsoft.com/office/powerpoint/2010/main" val="598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navegador</a:t>
            </a:r>
            <a:r>
              <a:rPr lang="en-US" dirty="0" smtClean="0"/>
              <a:t> decide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2" y="365125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68806"/>
            <a:ext cx="6718000" cy="3489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31911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64045"/>
              </p:ext>
            </p:extLst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se </a:t>
            </a:r>
            <a:r>
              <a:rPr lang="en-US" dirty="0" err="1" smtClean="0"/>
              <a:t>conoce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regla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regla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endParaRPr lang="en-US" dirty="0" smtClean="0"/>
          </a:p>
          <a:p>
            <a:pPr lvl="1"/>
            <a:r>
              <a:rPr lang="en-US" dirty="0" smtClean="0"/>
              <a:t>Selector (</a:t>
            </a:r>
            <a:r>
              <a:rPr lang="en-US" dirty="0" err="1" smtClean="0"/>
              <a:t>elemento</a:t>
            </a:r>
            <a:r>
              <a:rPr lang="en-US" dirty="0" smtClean="0"/>
              <a:t> HTML)</a:t>
            </a:r>
          </a:p>
          <a:p>
            <a:pPr lvl="1"/>
            <a:r>
              <a:rPr lang="en-US" b="1" dirty="0" err="1" smtClean="0"/>
              <a:t>Declaración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declaración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{ }</a:t>
            </a:r>
          </a:p>
          <a:p>
            <a:pPr lvl="1"/>
            <a:r>
              <a:rPr lang="en-US" dirty="0" err="1" smtClean="0"/>
              <a:t>Colecciones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smtClean="0"/>
              <a:t>pares </a:t>
            </a:r>
            <a:r>
              <a:rPr lang="en-US" b="1" dirty="0" err="1" smtClean="0"/>
              <a:t>propiedad</a:t>
            </a:r>
            <a:r>
              <a:rPr lang="en-US" dirty="0" smtClean="0"/>
              <a:t> y </a:t>
            </a:r>
            <a:r>
              <a:rPr lang="en-US" b="1" dirty="0" smtClean="0"/>
              <a:t>valor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par </a:t>
            </a:r>
          </a:p>
          <a:p>
            <a:pPr lvl="1"/>
            <a:r>
              <a:rPr lang="en-US" dirty="0" err="1" smtClean="0"/>
              <a:t>Relacionan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11" y="1486533"/>
            <a:ext cx="5334000" cy="2514761"/>
          </a:xfrm>
          <a:prstGeom prst="rect">
            <a:avLst/>
          </a:prstGeom>
        </p:spPr>
      </p:pic>
      <p:pic>
        <p:nvPicPr>
          <p:cNvPr id="8" name="Picture 6" descr="http://www.w3schools.com/css/selec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07" y="4751852"/>
            <a:ext cx="6458233" cy="135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9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70955"/>
          </a:xfrm>
        </p:spPr>
        <p:txBody>
          <a:bodyPr/>
          <a:lstStyle/>
          <a:p>
            <a:r>
              <a:rPr lang="en-US" dirty="0" err="1" smtClean="0"/>
              <a:t>Agrupamiento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con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separan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,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Comentarios</a:t>
            </a:r>
            <a:endParaRPr lang="en-US" dirty="0" smtClean="0"/>
          </a:p>
          <a:p>
            <a:pPr lvl="1"/>
            <a:r>
              <a:rPr lang="en-US" dirty="0" err="1" smtClean="0"/>
              <a:t>Comienzan</a:t>
            </a:r>
            <a:r>
              <a:rPr lang="en-US" dirty="0" smtClean="0"/>
              <a:t>      /*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        */</a:t>
            </a:r>
            <a:endParaRPr lang="en-US" dirty="0"/>
          </a:p>
        </p:txBody>
      </p:sp>
      <p:sp>
        <p:nvSpPr>
          <p:cNvPr id="5" name="3 CuadroTexto"/>
          <p:cNvSpPr txBox="1">
            <a:spLocks noChangeArrowheads="1"/>
          </p:cNvSpPr>
          <p:nvPr/>
        </p:nvSpPr>
        <p:spPr bwMode="auto">
          <a:xfrm>
            <a:off x="440900" y="4418475"/>
            <a:ext cx="38443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sz="2000" dirty="0"/>
              <a:t>h1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h2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h3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</p:txBody>
      </p:sp>
      <p:sp>
        <p:nvSpPr>
          <p:cNvPr id="6" name="4 CuadroTexto"/>
          <p:cNvSpPr txBox="1">
            <a:spLocks noChangeArrowheads="1"/>
          </p:cNvSpPr>
          <p:nvPr/>
        </p:nvSpPr>
        <p:spPr bwMode="auto">
          <a:xfrm>
            <a:off x="463309" y="5561311"/>
            <a:ext cx="533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pt-BR" sz="1800" dirty="0"/>
              <a:t>h1, h2, h3, h4, h5, h6 {</a:t>
            </a:r>
            <a:r>
              <a:rPr lang="pt-BR" sz="1800" dirty="0" err="1"/>
              <a:t>color:blue</a:t>
            </a:r>
            <a:r>
              <a:rPr lang="pt-BR" sz="1800" dirty="0"/>
              <a:t>; </a:t>
            </a:r>
            <a:r>
              <a:rPr lang="pt-BR" sz="1800" dirty="0" err="1"/>
              <a:t>font-weight:bold</a:t>
            </a:r>
            <a:r>
              <a:rPr lang="pt-BR" sz="1800" dirty="0"/>
              <a:t>}</a:t>
            </a:r>
            <a:endParaRPr lang="es-ES" sz="1800" dirty="0"/>
          </a:p>
        </p:txBody>
      </p:sp>
      <p:sp>
        <p:nvSpPr>
          <p:cNvPr id="8" name="3 CuadroTexto"/>
          <p:cNvSpPr txBox="1">
            <a:spLocks noChangeArrowheads="1"/>
          </p:cNvSpPr>
          <p:nvPr/>
        </p:nvSpPr>
        <p:spPr bwMode="auto">
          <a:xfrm>
            <a:off x="7617768" y="3192184"/>
            <a:ext cx="388843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sz="2000" dirty="0"/>
              <a:t>/*This is a comment*/</a:t>
            </a:r>
            <a:br>
              <a:rPr lang="en-US" sz="2000" dirty="0"/>
            </a:br>
            <a:r>
              <a:rPr lang="en-US" sz="2000" dirty="0"/>
              <a:t>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 err="1"/>
              <a:t>text-align:center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/*This is another comment*/</a:t>
            </a:r>
            <a:br>
              <a:rPr lang="en-US" sz="2000" dirty="0"/>
            </a:br>
            <a:r>
              <a:rPr lang="en-US" sz="2000" dirty="0" err="1"/>
              <a:t>color:black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/>
              <a:t>font-family:arial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08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Posicionamiento</a:t>
            </a:r>
            <a:r>
              <a:rPr lang="en-US" dirty="0"/>
              <a:t> con CSS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Importar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724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a </a:t>
            </a:r>
            <a:r>
              <a:rPr lang="en-US" dirty="0" err="1" smtClean="0"/>
              <a:t>aplicar</a:t>
            </a:r>
            <a:endParaRPr lang="en-US" dirty="0" smtClean="0"/>
          </a:p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31" y="1280987"/>
            <a:ext cx="5016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Universal				</a:t>
            </a:r>
          </a:p>
          <a:p>
            <a:pPr lvl="1"/>
            <a:r>
              <a:rPr lang="en-US" dirty="0" smtClean="0"/>
              <a:t>*	</a:t>
            </a:r>
            <a:r>
              <a:rPr lang="en-US" dirty="0" err="1" smtClean="0"/>
              <a:t>Aplica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y </a:t>
            </a:r>
            <a:r>
              <a:rPr lang="en-US" dirty="0" err="1" smtClean="0"/>
              <a:t>agrupación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o </a:t>
            </a:r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r>
              <a:rPr lang="en-US" dirty="0" smtClean="0"/>
              <a:t> (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coma)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.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identificador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#</a:t>
            </a:r>
          </a:p>
          <a:p>
            <a:r>
              <a:rPr lang="en-US" dirty="0" err="1" smtClean="0"/>
              <a:t>Descendientes</a:t>
            </a:r>
            <a:r>
              <a:rPr lang="en-US" dirty="0" smtClean="0"/>
              <a:t>			</a:t>
            </a:r>
          </a:p>
          <a:p>
            <a:pPr lvl="1"/>
            <a:r>
              <a:rPr lang="en-US" dirty="0" smtClean="0"/>
              <a:t>etiqueta1 etiqueta2 etiqueta3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hijos</a:t>
            </a:r>
            <a:r>
              <a:rPr lang="en-US" dirty="0" smtClean="0"/>
              <a:t> 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  </a:t>
            </a:r>
            <a:r>
              <a:rPr lang="en-US" dirty="0"/>
              <a:t>= valor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^=valor]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$=valor]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*=valor</a:t>
            </a:r>
            <a:r>
              <a:rPr lang="en-US" dirty="0"/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5245768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CSSTricks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290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 del </a:t>
            </a:r>
            <a:r>
              <a:rPr lang="en-US" b="1" dirty="0" err="1"/>
              <a:t>d</a:t>
            </a:r>
            <a:r>
              <a:rPr lang="en-US" b="1" dirty="0" err="1" smtClean="0"/>
              <a:t>iseño</a:t>
            </a:r>
            <a:r>
              <a:rPr lang="en-US" b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páginas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 smtClean="0"/>
          </a:p>
          <a:p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caja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-&gt; </a:t>
            </a:r>
            <a:r>
              <a:rPr lang="en-US" dirty="0" err="1" smtClean="0"/>
              <a:t>Navegador</a:t>
            </a:r>
            <a:r>
              <a:rPr lang="en-US" dirty="0" smtClean="0"/>
              <a:t> -&gt; </a:t>
            </a:r>
            <a:r>
              <a:rPr lang="en-US" dirty="0" err="1" smtClean="0"/>
              <a:t>Caja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 las </a:t>
            </a:r>
            <a:r>
              <a:rPr lang="en-US" dirty="0" err="1" smtClean="0"/>
              <a:t>reglas</a:t>
            </a:r>
            <a:r>
              <a:rPr lang="en-US" dirty="0" smtClean="0"/>
              <a:t> CSS:</a:t>
            </a:r>
          </a:p>
          <a:p>
            <a:pPr lvl="1"/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externo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embebido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Modificar</a:t>
            </a:r>
            <a:r>
              <a:rPr lang="en-US" dirty="0" smtClean="0"/>
              <a:t> 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Bordes</a:t>
            </a:r>
            <a:r>
              <a:rPr lang="en-US" dirty="0" smtClean="0"/>
              <a:t> (Border)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92326" cy="26019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C" dirty="0"/>
              <a:t>Con CSS3 podemos crear nuevos efectos de bordes</a:t>
            </a:r>
          </a:p>
          <a:p>
            <a:pPr lvl="1"/>
            <a:r>
              <a:rPr lang="es-EC" dirty="0"/>
              <a:t>Bordes redondeados (border-radius)</a:t>
            </a:r>
          </a:p>
          <a:p>
            <a:pPr lvl="2"/>
            <a:r>
              <a:rPr lang="es-EC" dirty="0"/>
              <a:t>border-radius: 1-4 length|% / 1-4 length|%;</a:t>
            </a:r>
          </a:p>
          <a:p>
            <a:pPr lvl="1"/>
            <a:r>
              <a:rPr lang="es-EC" dirty="0"/>
              <a:t>Sombras (box-shadow)</a:t>
            </a:r>
          </a:p>
          <a:p>
            <a:pPr lvl="2"/>
            <a:r>
              <a:rPr lang="en-US" dirty="0"/>
              <a:t>box-shadow: h-shadow v-shadow blur spread color inset;</a:t>
            </a:r>
            <a:endParaRPr lang="es-EC" dirty="0"/>
          </a:p>
          <a:p>
            <a:pPr lvl="1"/>
            <a:r>
              <a:rPr lang="es-EC" dirty="0"/>
              <a:t>Usar imágenes como bordes (border-image)</a:t>
            </a:r>
          </a:p>
          <a:p>
            <a:pPr lvl="2"/>
            <a:r>
              <a:rPr lang="en-US" dirty="0"/>
              <a:t>border-image: source slice width outset repeat;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38889" r="27962" b="41328"/>
          <a:stretch>
            <a:fillRect/>
          </a:stretch>
        </p:blipFill>
        <p:spPr bwMode="auto">
          <a:xfrm>
            <a:off x="3101014" y="4178216"/>
            <a:ext cx="6283617" cy="208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Fondo</a:t>
            </a:r>
            <a:r>
              <a:rPr lang="en-US" dirty="0" smtClean="0"/>
              <a:t> (Background)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5575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background-size</a:t>
            </a:r>
          </a:p>
          <a:p>
            <a:pPr lvl="1"/>
            <a:r>
              <a:rPr lang="en-US" sz="4700" b="1" dirty="0"/>
              <a:t>background-size:</a:t>
            </a:r>
            <a:r>
              <a:rPr lang="en-US" sz="4700" dirty="0"/>
              <a:t> </a:t>
            </a:r>
            <a:r>
              <a:rPr lang="en-US" sz="4700" dirty="0" err="1"/>
              <a:t>length|percentage|cover|contain</a:t>
            </a:r>
            <a:r>
              <a:rPr lang="en-US" sz="4700" dirty="0" smtClean="0"/>
              <a:t>;</a:t>
            </a:r>
          </a:p>
          <a:p>
            <a:pPr lvl="1"/>
            <a:r>
              <a:rPr lang="en-US" sz="4700" dirty="0" err="1"/>
              <a:t>Especifica</a:t>
            </a:r>
            <a:r>
              <a:rPr lang="en-US" sz="4700" dirty="0"/>
              <a:t> el </a:t>
            </a:r>
            <a:r>
              <a:rPr lang="en-US" sz="4700" dirty="0" err="1"/>
              <a:t>tamaño</a:t>
            </a:r>
            <a:r>
              <a:rPr lang="en-US" sz="4700" dirty="0"/>
              <a:t> de la imagen de </a:t>
            </a:r>
            <a:r>
              <a:rPr lang="en-US" sz="4700" dirty="0" err="1"/>
              <a:t>fondo</a:t>
            </a:r>
            <a:r>
              <a:rPr lang="en-US" sz="4700" dirty="0"/>
              <a:t>,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pixeles</a:t>
            </a:r>
            <a:r>
              <a:rPr lang="en-US" sz="4700" dirty="0"/>
              <a:t> o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 smtClean="0"/>
              <a:t>.</a:t>
            </a:r>
          </a:p>
          <a:p>
            <a:pPr lvl="1"/>
            <a:r>
              <a:rPr lang="en-US" sz="4700" dirty="0"/>
              <a:t>Si el </a:t>
            </a:r>
            <a:r>
              <a:rPr lang="en-US" sz="4700" dirty="0" err="1"/>
              <a:t>tamaño</a:t>
            </a:r>
            <a:r>
              <a:rPr lang="en-US" sz="4700" dirty="0"/>
              <a:t> se </a:t>
            </a:r>
            <a:r>
              <a:rPr lang="en-US" sz="4700" dirty="0" err="1"/>
              <a:t>especifica</a:t>
            </a:r>
            <a:r>
              <a:rPr lang="en-US" sz="4700" dirty="0"/>
              <a:t>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/>
              <a:t>, el ancho y alto son </a:t>
            </a:r>
            <a:r>
              <a:rPr lang="en-US" sz="4700" dirty="0" err="1"/>
              <a:t>relativos</a:t>
            </a:r>
            <a:r>
              <a:rPr lang="en-US" sz="4700" dirty="0"/>
              <a:t> a las </a:t>
            </a:r>
            <a:r>
              <a:rPr lang="en-US" sz="4700" dirty="0" err="1"/>
              <a:t>dimensiones</a:t>
            </a:r>
            <a:r>
              <a:rPr lang="en-US" sz="4700" dirty="0"/>
              <a:t> del </a:t>
            </a:r>
            <a:r>
              <a:rPr lang="en-US" sz="4700" dirty="0" err="1"/>
              <a:t>elemento</a:t>
            </a:r>
            <a:r>
              <a:rPr lang="en-US" sz="4700" dirty="0"/>
              <a:t> </a:t>
            </a:r>
            <a:r>
              <a:rPr lang="en-US" sz="4700" dirty="0" smtClean="0"/>
              <a:t>padre</a:t>
            </a:r>
          </a:p>
          <a:p>
            <a:r>
              <a:rPr lang="en-US" sz="5100" dirty="0" smtClean="0"/>
              <a:t>background-origin</a:t>
            </a:r>
          </a:p>
          <a:p>
            <a:pPr lvl="1"/>
            <a:r>
              <a:rPr lang="en-US" sz="4600" b="1" dirty="0"/>
              <a:t>background-origin:</a:t>
            </a:r>
            <a:r>
              <a:rPr lang="en-US" sz="4600" dirty="0"/>
              <a:t> </a:t>
            </a:r>
            <a:r>
              <a:rPr lang="en-US" sz="4600" dirty="0" err="1"/>
              <a:t>padding-box|border-box|content-box</a:t>
            </a:r>
            <a:r>
              <a:rPr lang="en-US" sz="4600" dirty="0"/>
              <a:t>;</a:t>
            </a:r>
          </a:p>
          <a:p>
            <a:pPr lvl="1"/>
            <a:r>
              <a:rPr lang="en-US" sz="4600" dirty="0" err="1"/>
              <a:t>Especifica</a:t>
            </a:r>
            <a:r>
              <a:rPr lang="en-US" sz="4600" dirty="0"/>
              <a:t> el </a:t>
            </a:r>
            <a:r>
              <a:rPr lang="en-US" sz="4600" dirty="0" err="1" smtClean="0"/>
              <a:t>área</a:t>
            </a:r>
            <a:r>
              <a:rPr lang="en-US" sz="4600" dirty="0" smtClean="0"/>
              <a:t> </a:t>
            </a:r>
            <a:r>
              <a:rPr lang="en-US" sz="4600" dirty="0"/>
              <a:t>de </a:t>
            </a:r>
            <a:r>
              <a:rPr lang="en-US" sz="4600" dirty="0" err="1"/>
              <a:t>posicionamiento</a:t>
            </a:r>
            <a:r>
              <a:rPr lang="en-US" sz="4600" dirty="0"/>
              <a:t> de la imagen de </a:t>
            </a:r>
            <a:r>
              <a:rPr lang="en-US" sz="4600" dirty="0" err="1"/>
              <a:t>fondo</a:t>
            </a:r>
            <a:endParaRPr lang="en-US" sz="4600" dirty="0"/>
          </a:p>
          <a:p>
            <a:pPr lvl="1"/>
            <a:r>
              <a:rPr lang="en-US" sz="4600" dirty="0"/>
              <a:t>Areas: </a:t>
            </a:r>
            <a:r>
              <a:rPr lang="en-US" sz="4600" i="1" dirty="0"/>
              <a:t>content-box, padding-box, or border-box</a:t>
            </a:r>
          </a:p>
          <a:p>
            <a:r>
              <a:rPr lang="en-US" sz="5000" dirty="0" err="1"/>
              <a:t>Propiedades</a:t>
            </a:r>
            <a:r>
              <a:rPr lang="en-US" sz="5000" dirty="0"/>
              <a:t> </a:t>
            </a:r>
            <a:r>
              <a:rPr lang="en-US" sz="5000" dirty="0" err="1"/>
              <a:t>existentes</a:t>
            </a:r>
            <a:endParaRPr lang="en-US" sz="5000" dirty="0"/>
          </a:p>
          <a:p>
            <a:pPr lvl="1"/>
            <a:r>
              <a:rPr lang="en-US" sz="4600" dirty="0"/>
              <a:t>background-image</a:t>
            </a:r>
          </a:p>
          <a:p>
            <a:pPr lvl="1"/>
            <a:r>
              <a:rPr lang="en-US" sz="4600" dirty="0" err="1"/>
              <a:t>Múltiples</a:t>
            </a:r>
            <a:r>
              <a:rPr lang="en-US" sz="4600" dirty="0"/>
              <a:t> </a:t>
            </a:r>
            <a:r>
              <a:rPr lang="en-US" sz="4600" dirty="0" err="1"/>
              <a:t>imágenes</a:t>
            </a:r>
            <a:r>
              <a:rPr lang="en-US" sz="4600" dirty="0"/>
              <a:t> de </a:t>
            </a:r>
            <a:r>
              <a:rPr lang="en-US" sz="4600" dirty="0" err="1"/>
              <a:t>fondo</a:t>
            </a:r>
            <a:endParaRPr lang="en-US" sz="4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8" t="52681" r="38947" b="33110"/>
          <a:stretch>
            <a:fillRect/>
          </a:stretch>
        </p:blipFill>
        <p:spPr bwMode="auto">
          <a:xfrm>
            <a:off x="5341605" y="4771858"/>
            <a:ext cx="6525544" cy="14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8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Librerías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Posicionamiento</a:t>
            </a:r>
            <a:r>
              <a:rPr lang="en-US" dirty="0"/>
              <a:t> con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p</a:t>
            </a:r>
          </a:p>
          <a:p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r>
              <a:rPr lang="en-US" dirty="0" err="1" smtClean="0"/>
              <a:t>ol,ul</a:t>
            </a:r>
            <a:endParaRPr lang="en-US" dirty="0" smtClean="0"/>
          </a:p>
          <a:p>
            <a:r>
              <a:rPr lang="en-US" dirty="0" smtClean="0"/>
              <a:t>pre</a:t>
            </a:r>
          </a:p>
          <a:p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r>
              <a:rPr lang="en-US" dirty="0" err="1" smtClean="0"/>
              <a:t>blockquote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isplay:inline-block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 r="1020" b="27059"/>
          <a:stretch/>
        </p:blipFill>
        <p:spPr>
          <a:xfrm>
            <a:off x="693821" y="1690687"/>
            <a:ext cx="10904621" cy="4570485"/>
          </a:xfrm>
        </p:spPr>
      </p:pic>
    </p:spTree>
    <p:extLst>
      <p:ext uri="{BB962C8B-B14F-4D97-AF65-F5344CB8AC3E}">
        <p14:creationId xmlns:p14="http://schemas.microsoft.com/office/powerpoint/2010/main" val="83401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isplay: none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elemento</a:t>
            </a:r>
            <a:r>
              <a:rPr lang="en-US" dirty="0" smtClean="0"/>
              <a:t> que no </a:t>
            </a:r>
            <a:r>
              <a:rPr lang="en-US" dirty="0" err="1" smtClean="0"/>
              <a:t>será</a:t>
            </a:r>
            <a:r>
              <a:rPr lang="en-US" dirty="0" smtClean="0"/>
              <a:t> visible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espacio</a:t>
            </a:r>
            <a:r>
              <a:rPr lang="en-US" dirty="0" smtClean="0"/>
              <a:t> que </a:t>
            </a:r>
            <a:r>
              <a:rPr lang="en-US" dirty="0" err="1" smtClean="0"/>
              <a:t>ocupa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colapsado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19" y="2134394"/>
            <a:ext cx="4000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Especifica</a:t>
            </a:r>
            <a:r>
              <a:rPr lang="en-US" dirty="0" smtClean="0"/>
              <a:t> </a:t>
            </a:r>
            <a:r>
              <a:rPr lang="en-US" dirty="0" err="1" smtClean="0"/>
              <a:t>sí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se:</a:t>
            </a:r>
          </a:p>
          <a:p>
            <a:pPr lvl="1"/>
            <a:r>
              <a:rPr lang="en-US" dirty="0" err="1" smtClean="0"/>
              <a:t>Muestra</a:t>
            </a:r>
            <a:r>
              <a:rPr lang="en-US" dirty="0" smtClean="0"/>
              <a:t>: visible</a:t>
            </a:r>
          </a:p>
          <a:p>
            <a:pPr lvl="1"/>
            <a:r>
              <a:rPr lang="en-US" dirty="0" err="1" smtClean="0"/>
              <a:t>Oculta</a:t>
            </a:r>
            <a:r>
              <a:rPr lang="en-US" dirty="0" smtClean="0"/>
              <a:t>: hidden</a:t>
            </a:r>
          </a:p>
          <a:p>
            <a:pPr lvl="1"/>
            <a:r>
              <a:rPr lang="en-US" dirty="0" err="1" smtClean="0"/>
              <a:t>Colapsar</a:t>
            </a:r>
            <a:r>
              <a:rPr lang="en-US" dirty="0" smtClean="0"/>
              <a:t>: collapse</a:t>
            </a:r>
          </a:p>
          <a:p>
            <a:pPr lvl="2"/>
            <a:r>
              <a:rPr lang="en-US" dirty="0" smtClean="0"/>
              <a:t>Para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721001"/>
            <a:ext cx="4546600" cy="2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lvl="1"/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Factores</a:t>
            </a:r>
            <a:r>
              <a:rPr lang="en-US" dirty="0" smtClean="0"/>
              <a:t> para </a:t>
            </a:r>
            <a:r>
              <a:rPr lang="en-US" dirty="0" err="1" smtClean="0"/>
              <a:t>colocar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BoxModel</a:t>
            </a:r>
            <a:r>
              <a:rPr lang="en-US" b="1" dirty="0" smtClean="0"/>
              <a:t>: </a:t>
            </a:r>
            <a:r>
              <a:rPr lang="en-US" dirty="0" smtClean="0"/>
              <a:t>padding, margin, border, width y height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Tipo</a:t>
            </a:r>
            <a:r>
              <a:rPr lang="en-US" b="1" dirty="0" smtClean="0"/>
              <a:t> del </a:t>
            </a:r>
            <a:r>
              <a:rPr lang="en-US" b="1" dirty="0" err="1" smtClean="0"/>
              <a:t>elemento</a:t>
            </a:r>
            <a:r>
              <a:rPr lang="en-US" b="1" dirty="0" smtClean="0"/>
              <a:t>: </a:t>
            </a:r>
            <a:r>
              <a:rPr lang="en-US" dirty="0" smtClean="0"/>
              <a:t>inline o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Relación</a:t>
            </a:r>
            <a:r>
              <a:rPr lang="en-US" b="1" dirty="0" smtClean="0"/>
              <a:t>: </a:t>
            </a:r>
            <a:r>
              <a:rPr lang="en-US" dirty="0" err="1" smtClean="0"/>
              <a:t>descendientes</a:t>
            </a:r>
            <a:r>
              <a:rPr lang="en-US" dirty="0" smtClean="0"/>
              <a:t> (inline </a:t>
            </a:r>
            <a:r>
              <a:rPr lang="en-US" dirty="0" err="1" smtClean="0"/>
              <a:t>dentro</a:t>
            </a:r>
            <a:r>
              <a:rPr lang="en-US" dirty="0" smtClean="0"/>
              <a:t> de un block,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fractores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Posicionamiento</a:t>
            </a:r>
            <a:r>
              <a:rPr lang="en-US" b="1" dirty="0" smtClean="0"/>
              <a:t>: </a:t>
            </a:r>
            <a:r>
              <a:rPr lang="en-US" dirty="0" smtClean="0"/>
              <a:t>normal, </a:t>
            </a:r>
            <a:r>
              <a:rPr lang="en-US" dirty="0" err="1" smtClean="0"/>
              <a:t>relativo</a:t>
            </a:r>
            <a:r>
              <a:rPr lang="en-US" dirty="0" smtClean="0"/>
              <a:t>, </a:t>
            </a:r>
            <a:r>
              <a:rPr lang="en-US" dirty="0" err="1" smtClean="0"/>
              <a:t>absoluto</a:t>
            </a:r>
            <a:r>
              <a:rPr lang="en-US" dirty="0" smtClean="0"/>
              <a:t> y </a:t>
            </a:r>
            <a:r>
              <a:rPr lang="en-US" dirty="0" err="1" smtClean="0"/>
              <a:t>fijo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7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323974"/>
              </p:ext>
            </p:extLst>
          </p:nvPr>
        </p:nvGraphicFramePr>
        <p:xfrm>
          <a:off x="1181768" y="4629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tatic</a:t>
            </a:r>
          </a:p>
          <a:p>
            <a:pPr lvl="1"/>
            <a:r>
              <a:rPr lang="en-US" dirty="0" err="1" smtClean="0"/>
              <a:t>corresponde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normal o </a:t>
            </a:r>
            <a:r>
              <a:rPr lang="en-US" dirty="0" err="1"/>
              <a:t>estático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valor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valor, se </a:t>
            </a:r>
            <a:r>
              <a:rPr lang="en-US" dirty="0" err="1"/>
              <a:t>ignoran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las </a:t>
            </a:r>
            <a:r>
              <a:rPr lang="en-US" dirty="0" err="1" smtClean="0"/>
              <a:t>propiedades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C" dirty="0" smtClean="0"/>
              <a:t>Desarrollo Web:</a:t>
            </a:r>
          </a:p>
          <a:p>
            <a:pPr lvl="1" algn="just"/>
            <a:r>
              <a:rPr lang="es-EC" dirty="0" smtClean="0"/>
              <a:t>Organización </a:t>
            </a:r>
            <a:r>
              <a:rPr lang="es-EC" dirty="0"/>
              <a:t>estructural y secciones definidas</a:t>
            </a:r>
            <a:endParaRPr lang="es-EC" dirty="0" smtClean="0"/>
          </a:p>
          <a:p>
            <a:pPr lvl="1" algn="just"/>
            <a:r>
              <a:rPr lang="es-EC" dirty="0" smtClean="0"/>
              <a:t>Diseño</a:t>
            </a:r>
          </a:p>
          <a:p>
            <a:pPr lvl="1" algn="just"/>
            <a:r>
              <a:rPr lang="es-EC" dirty="0" smtClean="0"/>
              <a:t>Funcionalidad</a:t>
            </a:r>
            <a:endParaRPr lang="es-EC" dirty="0"/>
          </a:p>
          <a:p>
            <a:pPr algn="just"/>
            <a:r>
              <a:rPr lang="es-EC" dirty="0" smtClean="0"/>
              <a:t>HTML y sus tags de estilo</a:t>
            </a:r>
          </a:p>
          <a:p>
            <a:pPr lvl="1" algn="just"/>
            <a:r>
              <a:rPr lang="es-EC" dirty="0" smtClean="0"/>
              <a:t>&lt;b&gt; &lt;i&gt; @frameborder</a:t>
            </a:r>
            <a:endParaRPr lang="es-EC" dirty="0"/>
          </a:p>
          <a:p>
            <a:pPr algn="just"/>
            <a:r>
              <a:rPr lang="es-EC" dirty="0" smtClean="0"/>
              <a:t>Estándares independientes:</a:t>
            </a:r>
          </a:p>
          <a:p>
            <a:pPr lvl="1" algn="just"/>
            <a:r>
              <a:rPr lang="es-EC" dirty="0" smtClean="0"/>
              <a:t>CSS3 (</a:t>
            </a:r>
            <a:r>
              <a:rPr lang="es-EC" dirty="0" smtClean="0">
                <a:hlinkClick r:id="rId3"/>
              </a:rPr>
              <a:t>Referencia</a:t>
            </a:r>
            <a:r>
              <a:rPr lang="es-EC" dirty="0" smtClean="0"/>
              <a:t>)</a:t>
            </a:r>
          </a:p>
          <a:p>
            <a:pPr lvl="1" algn="just"/>
            <a:r>
              <a:rPr lang="es-EC" dirty="0" smtClean="0"/>
              <a:t>HTML5 (</a:t>
            </a:r>
            <a:r>
              <a:rPr lang="es-EC" dirty="0" smtClean="0">
                <a:hlinkClick r:id="rId4"/>
              </a:rPr>
              <a:t>Referencia</a:t>
            </a:r>
            <a:r>
              <a:rPr lang="es-EC" dirty="0" smtClean="0"/>
              <a:t>)</a:t>
            </a:r>
            <a:endParaRPr lang="es-EC" dirty="0"/>
          </a:p>
          <a:p>
            <a:pPr algn="just"/>
            <a:r>
              <a:rPr lang="es-EC" dirty="0" smtClean="0"/>
              <a:t>HTML5 </a:t>
            </a:r>
            <a:r>
              <a:rPr lang="es-EC" dirty="0"/>
              <a:t>se </a:t>
            </a:r>
            <a:r>
              <a:rPr lang="es-EC" dirty="0" smtClean="0"/>
              <a:t>desarrolló </a:t>
            </a:r>
            <a:r>
              <a:rPr lang="es-EC" dirty="0"/>
              <a:t>considerando CSS para el diseño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 smtClean="0"/>
              <a:t>relativo</a:t>
            </a:r>
            <a:r>
              <a:rPr lang="en-US" dirty="0"/>
              <a:t> 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b="1" dirty="0" err="1"/>
              <a:t>según</a:t>
            </a:r>
            <a:r>
              <a:rPr lang="en-US" b="1" dirty="0"/>
              <a:t> el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left</a:t>
            </a:r>
          </a:p>
        </p:txBody>
      </p:sp>
    </p:spTree>
    <p:extLst>
      <p:ext uri="{BB962C8B-B14F-4D97-AF65-F5344CB8AC3E}">
        <p14:creationId xmlns:p14="http://schemas.microsoft.com/office/powerpoint/2010/main" val="19959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/>
              <a:t>absoluto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top, right, bottom </a:t>
            </a:r>
            <a:r>
              <a:rPr lang="en-US" dirty="0" err="1" smtClean="0"/>
              <a:t>yleft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del </a:t>
            </a:r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del </a:t>
            </a:r>
            <a:r>
              <a:rPr lang="en-US" b="1" dirty="0" err="1"/>
              <a:t>posicionamiento</a:t>
            </a:r>
            <a:r>
              <a:rPr lang="en-US" b="1" dirty="0"/>
              <a:t> de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elemento</a:t>
            </a:r>
            <a:r>
              <a:rPr lang="en-US" b="1" dirty="0"/>
              <a:t> </a:t>
            </a:r>
            <a:r>
              <a:rPr lang="en-US" b="1" dirty="0" err="1"/>
              <a:t>contenedor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Idéntica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b="1" dirty="0" err="1" smtClean="0"/>
              <a:t>absoluto</a:t>
            </a:r>
            <a:endParaRPr lang="en-US" b="1" dirty="0" smtClean="0"/>
          </a:p>
          <a:p>
            <a:r>
              <a:rPr lang="en-US" dirty="0"/>
              <a:t>S</a:t>
            </a:r>
            <a:r>
              <a:rPr lang="en-US" dirty="0" smtClean="0"/>
              <a:t>u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inamovible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ventana</a:t>
            </a:r>
            <a:r>
              <a:rPr lang="en-US" dirty="0"/>
              <a:t> del </a:t>
            </a:r>
            <a:r>
              <a:rPr lang="en-US" dirty="0" err="1" smtClean="0"/>
              <a:t>navegador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79" y="2983832"/>
            <a:ext cx="4315326" cy="24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err="1" smtClean="0"/>
              <a:t>relative+absolute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7741"/>
            <a:ext cx="5181600" cy="29271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1042" cy="4351338"/>
          </a:xfrm>
        </p:spPr>
        <p:txBody>
          <a:bodyPr>
            <a:normAutofit/>
          </a:bodyPr>
          <a:lstStyle/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Contenedor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relative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 smtClean="0">
                <a:solidFill>
                  <a:srgbClr val="C00000"/>
                </a:solidFill>
              </a:rPr>
              <a:t>:</a:t>
            </a:r>
            <a:endParaRPr lang="en-US" sz="2400" b="1" dirty="0" smtClean="0"/>
          </a:p>
          <a:p>
            <a:pPr lvl="1"/>
            <a:r>
              <a:rPr lang="en-US" sz="2000" dirty="0" smtClean="0"/>
              <a:t>Los </a:t>
            </a:r>
            <a:r>
              <a:rPr lang="en-US" sz="2000" dirty="0" err="1" smtClean="0"/>
              <a:t>descendientes</a:t>
            </a:r>
            <a:r>
              <a:rPr lang="en-US" sz="2000" dirty="0" smtClean="0"/>
              <a:t> </a:t>
            </a:r>
            <a:r>
              <a:rPr lang="en-US" sz="2000" dirty="0" err="1" smtClean="0"/>
              <a:t>serán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relativos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b="1" dirty="0">
                <a:solidFill>
                  <a:srgbClr val="C00000"/>
                </a:solidFill>
              </a:rPr>
              <a:t>Si</a:t>
            </a:r>
            <a:r>
              <a:rPr lang="en-US" sz="2400" dirty="0"/>
              <a:t> </a:t>
            </a:r>
            <a:r>
              <a:rPr lang="en-US" sz="2400" dirty="0" err="1" smtClean="0"/>
              <a:t>Descendiente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absolute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endParaRPr lang="en-US" sz="2400" b="1" dirty="0"/>
          </a:p>
          <a:p>
            <a:pPr lvl="1"/>
            <a:r>
              <a:rPr lang="en-US" sz="2000" dirty="0" smtClean="0"/>
              <a:t>Su </a:t>
            </a:r>
            <a:r>
              <a:rPr lang="en-US" sz="2000" dirty="0" err="1" smtClean="0"/>
              <a:t>posición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relativa+absoluta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96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sin </a:t>
            </a:r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Resultado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0043" r="2961" b="1108"/>
          <a:stretch/>
        </p:blipFill>
        <p:spPr bwMode="auto">
          <a:xfrm>
            <a:off x="160421" y="365125"/>
            <a:ext cx="9543389" cy="567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Gradientes</a:t>
            </a:r>
            <a:r>
              <a:rPr lang="en-US" dirty="0" smtClean="0"/>
              <a:t> y </a:t>
            </a:r>
            <a:r>
              <a:rPr lang="en-US" dirty="0" err="1" smtClean="0"/>
              <a:t>Efectos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CSS-Tricks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Colorzilla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CSSLab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PSD a HTML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Librerías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52" y="4436979"/>
            <a:ext cx="4836695" cy="1612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616" y="3817931"/>
            <a:ext cx="4388184" cy="2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CSS3 . Info - All you ever needed to know about CSS3</a:t>
            </a:r>
            <a:r>
              <a:rPr lang="en-US" dirty="0"/>
              <a:t>. (2017). </a:t>
            </a:r>
            <a:r>
              <a:rPr lang="en-US" i="1" dirty="0"/>
              <a:t>Css3.info</a:t>
            </a:r>
            <a:r>
              <a:rPr lang="en-US" dirty="0"/>
              <a:t>. Retrieved 17 May 2017, from http://www.css3.info/</a:t>
            </a:r>
          </a:p>
          <a:p>
            <a:r>
              <a:rPr lang="en-US" i="1" dirty="0"/>
              <a:t>CSS3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17 May 2017, from 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99401"/>
            <a:ext cx="5181600" cy="320378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Estilos</a:t>
            </a:r>
            <a:r>
              <a:rPr lang="en-US" dirty="0" smtClean="0"/>
              <a:t> </a:t>
            </a:r>
            <a:r>
              <a:rPr lang="en-US" dirty="0" err="1"/>
              <a:t>visuales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tamaños</a:t>
            </a:r>
            <a:r>
              <a:rPr lang="en-US" dirty="0"/>
              <a:t>, </a:t>
            </a:r>
            <a:r>
              <a:rPr lang="en-US" dirty="0" smtClean="0"/>
              <a:t>color, </a:t>
            </a:r>
            <a:r>
              <a:rPr lang="en-US" dirty="0" err="1"/>
              <a:t>fondos</a:t>
            </a:r>
            <a:r>
              <a:rPr lang="en-US" dirty="0"/>
              <a:t>, </a:t>
            </a:r>
            <a:r>
              <a:rPr lang="en-US" dirty="0" err="1"/>
              <a:t>bordes</a:t>
            </a:r>
            <a:r>
              <a:rPr lang="en-US" dirty="0"/>
              <a:t>, etc</a:t>
            </a:r>
            <a:r>
              <a:rPr lang="en-US" dirty="0" smtClean="0"/>
              <a:t>.)</a:t>
            </a:r>
          </a:p>
          <a:p>
            <a:r>
              <a:rPr lang="en-US" dirty="0" err="1" smtClean="0"/>
              <a:t>Hojas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endParaRPr lang="en-US" dirty="0" smtClean="0"/>
          </a:p>
          <a:p>
            <a:pPr lvl="1"/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con </a:t>
            </a:r>
            <a:r>
              <a:rPr lang="en-US" dirty="0" err="1" smtClean="0"/>
              <a:t>extensión</a:t>
            </a:r>
            <a:r>
              <a:rPr lang="en-US" dirty="0" smtClean="0"/>
              <a:t> “.</a:t>
            </a:r>
            <a:r>
              <a:rPr lang="en-US" dirty="0" err="1" smtClean="0"/>
              <a:t>css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Disminución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r>
              <a:rPr lang="en-US" dirty="0" smtClean="0"/>
              <a:t> para el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Historia</a:t>
            </a:r>
            <a:r>
              <a:rPr lang="en-US" sz="4000" dirty="0" smtClean="0"/>
              <a:t> entre HTML y CSS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" y="365125"/>
            <a:ext cx="9380733" cy="56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4991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r>
              <a:rPr lang="en-US" dirty="0" smtClean="0"/>
              <a:t> de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Estructura</a:t>
            </a:r>
            <a:r>
              <a:rPr lang="en-US" sz="1800" dirty="0" smtClean="0"/>
              <a:t>: Modular</a:t>
            </a:r>
            <a:endParaRPr lang="en-US" sz="1800" dirty="0"/>
          </a:p>
          <a:p>
            <a:pPr lvl="1"/>
            <a:r>
              <a:rPr lang="en-US" sz="1800" dirty="0" smtClean="0">
                <a:hlinkClick r:id="rId2"/>
              </a:rPr>
              <a:t>Estado actual</a:t>
            </a:r>
            <a:endParaRPr lang="en-US" sz="1800" dirty="0"/>
          </a:p>
          <a:p>
            <a:pPr lvl="1"/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ejemplo</a:t>
            </a:r>
            <a:r>
              <a:rPr lang="en-US" sz="1800" dirty="0" smtClean="0"/>
              <a:t>:</a:t>
            </a:r>
          </a:p>
          <a:p>
            <a:pPr lvl="2">
              <a:defRPr/>
            </a:pPr>
            <a:r>
              <a:rPr lang="en-US" sz="1800" dirty="0" smtClean="0"/>
              <a:t>Selectors, Box Model, Backgrounds </a:t>
            </a:r>
            <a:r>
              <a:rPr lang="en-US" sz="1800" dirty="0"/>
              <a:t>and </a:t>
            </a:r>
            <a:r>
              <a:rPr lang="en-US" sz="1800" dirty="0" smtClean="0"/>
              <a:t>Borders, Text Effects, 2D/3D Transformations, Animations, Multiple </a:t>
            </a:r>
            <a:r>
              <a:rPr lang="en-US" sz="1800" dirty="0"/>
              <a:t>Column </a:t>
            </a:r>
            <a:r>
              <a:rPr lang="en-US" sz="1800" dirty="0" smtClean="0"/>
              <a:t>Layout, User Interface</a:t>
            </a:r>
          </a:p>
          <a:p>
            <a:pPr>
              <a:defRPr/>
            </a:pPr>
            <a:r>
              <a:rPr lang="en-US" sz="1800" dirty="0" smtClean="0"/>
              <a:t>Control de </a:t>
            </a:r>
            <a:r>
              <a:rPr lang="en-US" sz="1800" dirty="0" err="1" smtClean="0"/>
              <a:t>estilo</a:t>
            </a:r>
            <a:r>
              <a:rPr lang="en-US" sz="1800" dirty="0" smtClean="0"/>
              <a:t> y layout</a:t>
            </a:r>
          </a:p>
          <a:p>
            <a:pPr>
              <a:defRPr/>
            </a:pPr>
            <a:r>
              <a:rPr lang="es-EC" sz="1800" dirty="0"/>
              <a:t>Prefijos para características en fase de implementación</a:t>
            </a:r>
          </a:p>
          <a:p>
            <a:pPr lvl="1">
              <a:defRPr/>
            </a:pPr>
            <a:r>
              <a:rPr lang="es-EC" sz="1800" dirty="0"/>
              <a:t>-moz- for Firefox</a:t>
            </a:r>
          </a:p>
          <a:p>
            <a:pPr lvl="1">
              <a:defRPr/>
            </a:pPr>
            <a:r>
              <a:rPr lang="es-EC" sz="1800" dirty="0"/>
              <a:t>-webkit- for Safari and Chrome</a:t>
            </a:r>
          </a:p>
          <a:p>
            <a:pPr lvl="1">
              <a:defRPr/>
            </a:pPr>
            <a:r>
              <a:rPr lang="es-EC" sz="1800" dirty="0"/>
              <a:t>-o- for Opera</a:t>
            </a:r>
          </a:p>
          <a:p>
            <a:pPr lvl="1">
              <a:defRPr/>
            </a:pPr>
            <a:r>
              <a:rPr lang="es-EC" sz="1800" dirty="0"/>
              <a:t>-khtml- for Konqueror</a:t>
            </a:r>
          </a:p>
          <a:p>
            <a:pPr lvl="1">
              <a:defRPr/>
            </a:pPr>
            <a:r>
              <a:rPr lang="es-EC" sz="1800" dirty="0"/>
              <a:t>-ms- for Internet Explorer</a:t>
            </a:r>
          </a:p>
          <a:p>
            <a:pPr lvl="1">
              <a:defRPr/>
            </a:pPr>
            <a:r>
              <a:rPr lang="es-EC" sz="1800" dirty="0"/>
              <a:t>-chrome- specific for Google Chrome</a:t>
            </a:r>
          </a:p>
          <a:p>
            <a:pPr>
              <a:defRPr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241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4502</TotalTime>
  <Words>1520</Words>
  <Application>Microsoft Office PowerPoint</Application>
  <PresentationFormat>Panorámica</PresentationFormat>
  <Paragraphs>411</Paragraphs>
  <Slides>59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Contenido</vt:lpstr>
      <vt:lpstr>Introducción a las hojas de estilo en cascada</vt:lpstr>
      <vt:lpstr>Presentación de PowerPoint</vt:lpstr>
      <vt:lpstr>Introducción</vt:lpstr>
      <vt:lpstr>Desarrollo por capas</vt:lpstr>
      <vt:lpstr>Historia entre HTML y CSS</vt:lpstr>
      <vt:lpstr>Historia de CSS</vt:lpstr>
      <vt:lpstr>CSS3</vt:lpstr>
      <vt:lpstr>Ejemplo en vivo</vt:lpstr>
      <vt:lpstr>Estilo y estructura</vt:lpstr>
      <vt:lpstr>¿Cómo incluir los estilos?</vt:lpstr>
      <vt:lpstr>Y si tengo todos a la vez, ¿Qué pasa?</vt:lpstr>
      <vt:lpstr>Siendo precisos … </vt:lpstr>
      <vt:lpstr>Media</vt:lpstr>
      <vt:lpstr>Media</vt:lpstr>
      <vt:lpstr>Sintaxis y reglas de una hoja de estilo</vt:lpstr>
      <vt:lpstr>Sintaxis - I</vt:lpstr>
      <vt:lpstr>Sintaxis - II</vt:lpstr>
      <vt:lpstr>Importar otras hojas externas</vt:lpstr>
      <vt:lpstr>Tipos de selectores</vt:lpstr>
      <vt:lpstr>Selectores</vt:lpstr>
      <vt:lpstr>Selectores básicos</vt:lpstr>
      <vt:lpstr>Selectores avanzados</vt:lpstr>
      <vt:lpstr>Pseudo-clases y Pseudo-elementos</vt:lpstr>
      <vt:lpstr>Propiedades de estilo en elementos de un documento</vt:lpstr>
      <vt:lpstr>Presentación de PowerPoint</vt:lpstr>
      <vt:lpstr>Modelo de cajas</vt:lpstr>
      <vt:lpstr>Modelo de Caja</vt:lpstr>
      <vt:lpstr>Modelo de Cajas</vt:lpstr>
      <vt:lpstr>Ancho y Alto</vt:lpstr>
      <vt:lpstr>Bordes (Border)</vt:lpstr>
      <vt:lpstr>Fondo (Background)</vt:lpstr>
      <vt:lpstr>Tipos de letras</vt:lpstr>
      <vt:lpstr>Fuentes</vt:lpstr>
      <vt:lpstr>Fuentes externas</vt:lpstr>
      <vt:lpstr>Posicionamiento con CSS</vt:lpstr>
      <vt:lpstr>Block</vt:lpstr>
      <vt:lpstr>Inline</vt:lpstr>
      <vt:lpstr>Block vs Inline</vt:lpstr>
      <vt:lpstr>display:inline-block</vt:lpstr>
      <vt:lpstr>display: none</vt:lpstr>
      <vt:lpstr>Visibility</vt:lpstr>
      <vt:lpstr>visibility:hidden vs display:none</vt:lpstr>
      <vt:lpstr>Hasta ahora…</vt:lpstr>
      <vt:lpstr>Posicionamiento</vt:lpstr>
      <vt:lpstr>Presentación de PowerPoint</vt:lpstr>
      <vt:lpstr>Propiedades</vt:lpstr>
      <vt:lpstr>position: static</vt:lpstr>
      <vt:lpstr>position: relative</vt:lpstr>
      <vt:lpstr>position: absolute</vt:lpstr>
      <vt:lpstr>position: fixed</vt:lpstr>
      <vt:lpstr>position: relative+absolute</vt:lpstr>
      <vt:lpstr>Diseño sin tablas</vt:lpstr>
      <vt:lpstr>Resultado </vt:lpstr>
      <vt:lpstr>Gradientes y efectos</vt:lpstr>
      <vt:lpstr>Gradientes y Efectos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400</cp:revision>
  <dcterms:created xsi:type="dcterms:W3CDTF">2017-05-02T21:53:04Z</dcterms:created>
  <dcterms:modified xsi:type="dcterms:W3CDTF">2018-10-10T03:31:27Z</dcterms:modified>
</cp:coreProperties>
</file>